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68" r:id="rId4"/>
  </p:sldMasterIdLst>
  <p:notesMasterIdLst>
    <p:notesMasterId r:id="rId44"/>
  </p:notesMasterIdLst>
  <p:handoutMasterIdLst>
    <p:handoutMasterId r:id="rId45"/>
  </p:handoutMasterIdLst>
  <p:sldIdLst>
    <p:sldId id="313" r:id="rId5"/>
    <p:sldId id="270" r:id="rId6"/>
    <p:sldId id="299" r:id="rId7"/>
    <p:sldId id="271" r:id="rId8"/>
    <p:sldId id="272" r:id="rId9"/>
    <p:sldId id="284" r:id="rId10"/>
    <p:sldId id="273" r:id="rId11"/>
    <p:sldId id="274" r:id="rId12"/>
    <p:sldId id="302" r:id="rId13"/>
    <p:sldId id="275" r:id="rId14"/>
    <p:sldId id="276" r:id="rId15"/>
    <p:sldId id="278" r:id="rId16"/>
    <p:sldId id="277" r:id="rId17"/>
    <p:sldId id="279" r:id="rId18"/>
    <p:sldId id="280" r:id="rId19"/>
    <p:sldId id="300" r:id="rId20"/>
    <p:sldId id="281" r:id="rId21"/>
    <p:sldId id="301" r:id="rId22"/>
    <p:sldId id="297" r:id="rId23"/>
    <p:sldId id="285" r:id="rId24"/>
    <p:sldId id="286" r:id="rId25"/>
    <p:sldId id="287" r:id="rId26"/>
    <p:sldId id="303" r:id="rId27"/>
    <p:sldId id="304" r:id="rId28"/>
    <p:sldId id="305" r:id="rId29"/>
    <p:sldId id="306" r:id="rId30"/>
    <p:sldId id="289" r:id="rId31"/>
    <p:sldId id="291" r:id="rId32"/>
    <p:sldId id="307" r:id="rId33"/>
    <p:sldId id="308" r:id="rId34"/>
    <p:sldId id="309" r:id="rId35"/>
    <p:sldId id="290" r:id="rId36"/>
    <p:sldId id="310" r:id="rId37"/>
    <p:sldId id="311" r:id="rId38"/>
    <p:sldId id="298" r:id="rId39"/>
    <p:sldId id="312" r:id="rId40"/>
    <p:sldId id="315" r:id="rId41"/>
    <p:sldId id="282" r:id="rId42"/>
    <p:sldId id="314" r:id="rId43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5" autoAdjust="0"/>
    <p:restoredTop sz="94660"/>
  </p:normalViewPr>
  <p:slideViewPr>
    <p:cSldViewPr snapToGrid="0">
      <p:cViewPr varScale="1">
        <p:scale>
          <a:sx n="78" d="100"/>
          <a:sy n="78" d="100"/>
        </p:scale>
        <p:origin x="60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1770307-6B91-438D-A46B-D95BE458A4C6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2023-04-06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063CFFE-8462-416E-AEB2-4E7281CE077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97077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5E15FE1-EE89-40D2-8831-5BB566018002}" type="datetime1">
              <a:rPr lang="ko-KR" altLang="en-US" smtClean="0"/>
              <a:pPr/>
              <a:t>2023-04-06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4E81925-CA98-455D-A45B-7A71D36D905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290941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직사각형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직사각형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직사각형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그룹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직선 연결선(S)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rtlCol="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20" name="날짜 개체 틀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 rtlCol="0"/>
          <a:lstStyle>
            <a:lvl1pPr algn="ctr">
              <a:defRPr sz="1300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73C764F-AFD9-4328-AE14-0572014F136E}" type="datetime1">
              <a:rPr lang="ko-KR" altLang="en-US" smtClean="0"/>
              <a:pPr/>
              <a:t>2023-04-06</a:t>
            </a:fld>
            <a:endParaRPr lang="ko-KR" altLang="en-US" dirty="0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B80E0B4-56F3-442E-92EF-031FA2A69B8A}" type="datetime1">
              <a:rPr lang="ko-KR" altLang="en-US" smtClean="0"/>
              <a:pPr/>
              <a:t>2023-04-06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63ABEC9-6D1B-4452-B4D9-0C5AB76A7B41}" type="datetime1">
              <a:rPr lang="ko-KR" altLang="en-US" smtClean="0"/>
              <a:pPr/>
              <a:t>2023-04-06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72AB43E-9FE1-4236-B7C5-940BF40C56BE}" type="datetime1">
              <a:rPr lang="ko-KR" altLang="en-US" smtClean="0"/>
              <a:pPr/>
              <a:t>2023-04-06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직사각형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직사각형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직사각형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그룹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직선 연결선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rtlCol="0"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fld id="{1958A2C8-5E47-4554-B75C-B6E8D461932C}" type="datetime1">
              <a:rPr lang="ko-KR" altLang="en-US" smtClean="0"/>
              <a:pPr/>
              <a:t>2023-04-06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 rtlCol="0"/>
          <a:lstStyle>
            <a:lvl1pPr algn="l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두 개의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1D66626-5F19-4E4E-807B-0173E9D7B18A}" type="datetime1">
              <a:rPr lang="ko-KR" altLang="en-US" smtClean="0"/>
              <a:pPr/>
              <a:t>2023-04-06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64CD448-B973-4753-ACDB-BD22860D24C5}" type="datetime1">
              <a:rPr lang="ko-KR" altLang="en-US" smtClean="0"/>
              <a:pPr/>
              <a:t>2023-04-06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AE5C8B0-7B74-4D2E-A735-E7DAFBD471C0}" type="datetime1">
              <a:rPr lang="ko-KR" altLang="en-US" smtClean="0"/>
              <a:pPr/>
              <a:t>2023-04-06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E0734A4-BC19-497F-8566-A77BECFF0BBA}" type="datetime1">
              <a:rPr lang="ko-KR" altLang="en-US" smtClean="0"/>
              <a:pPr/>
              <a:t>2023-04-06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직사각형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 rtlCol="0"/>
          <a:lstStyle>
            <a:lvl1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6DEC835-4845-4C30-8EDC-97E7CD2DA91F}" type="datetime1">
              <a:rPr lang="ko-KR" altLang="en-US" smtClean="0"/>
              <a:pPr/>
              <a:t>2023-04-06</a:t>
            </a:fld>
            <a:endParaRPr lang="ko-KR" altLang="en-US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 rtlCol="0"/>
          <a:lstStyle>
            <a:lvl1pPr>
              <a:defRPr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12" name="직사각형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rtlCol="0"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7B3ACFA-1D78-44F7-B45F-945D3331BF4E}" type="datetime1">
              <a:rPr lang="ko-KR" altLang="en-US" smtClean="0"/>
              <a:pPr/>
              <a:t>2023-04-06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 rtlCol="0"/>
          <a:lstStyle>
            <a:lvl1pPr>
              <a:defRPr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10" name="직사각형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6012827-CF52-426C-8712-73977BF23717}" type="datetime1">
              <a:rPr lang="ko-KR" altLang="en-US" smtClean="0"/>
              <a:pPr/>
              <a:t>2023-04-06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</p:titleStyle>
    <p:bodyStyle>
      <a:lvl1pPr marL="182880" indent="-182880" algn="l" defTabSz="914400" rtl="0" eaLnBrk="1" latinLnBrk="1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45720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73152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00584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28016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6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3B84CA45-5201-4760-8D7F-DA203E612DAF}"/>
              </a:ext>
            </a:extLst>
          </p:cNvPr>
          <p:cNvSpPr/>
          <p:nvPr/>
        </p:nvSpPr>
        <p:spPr>
          <a:xfrm>
            <a:off x="3320706" y="520259"/>
            <a:ext cx="5343619" cy="807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 PRESENTATION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0" y="315685"/>
            <a:ext cx="12192001" cy="6542315"/>
            <a:chOff x="0" y="315685"/>
            <a:chExt cx="12192001" cy="6542315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xmlns="" id="{202E06CC-E35B-40A1-B8FB-7F61AD70859B}"/>
                </a:ext>
              </a:extLst>
            </p:cNvPr>
            <p:cNvSpPr/>
            <p:nvPr/>
          </p:nvSpPr>
          <p:spPr>
            <a:xfrm flipH="1">
              <a:off x="399144" y="315685"/>
              <a:ext cx="11393712" cy="6331858"/>
            </a:xfrm>
            <a:custGeom>
              <a:avLst/>
              <a:gdLst>
                <a:gd name="connsiteX0" fmla="*/ 10847173 w 11393712"/>
                <a:gd name="connsiteY0" fmla="*/ 0 h 5925457"/>
                <a:gd name="connsiteX1" fmla="*/ 10829173 w 11393712"/>
                <a:gd name="connsiteY1" fmla="*/ 18000 h 5925457"/>
                <a:gd name="connsiteX2" fmla="*/ 10847173 w 11393712"/>
                <a:gd name="connsiteY2" fmla="*/ 36000 h 5925457"/>
                <a:gd name="connsiteX3" fmla="*/ 10865173 w 11393712"/>
                <a:gd name="connsiteY3" fmla="*/ 18000 h 5925457"/>
                <a:gd name="connsiteX4" fmla="*/ 10847173 w 11393712"/>
                <a:gd name="connsiteY4" fmla="*/ 0 h 5925457"/>
                <a:gd name="connsiteX5" fmla="*/ 10727253 w 11393712"/>
                <a:gd name="connsiteY5" fmla="*/ 0 h 5925457"/>
                <a:gd name="connsiteX6" fmla="*/ 10726055 w 11393712"/>
                <a:gd name="connsiteY6" fmla="*/ 496 h 5925457"/>
                <a:gd name="connsiteX7" fmla="*/ 10726055 w 11393712"/>
                <a:gd name="connsiteY7" fmla="*/ 0 h 5925457"/>
                <a:gd name="connsiteX8" fmla="*/ 255032 w 11393712"/>
                <a:gd name="connsiteY8" fmla="*/ 0 h 5925457"/>
                <a:gd name="connsiteX9" fmla="*/ 0 w 11393712"/>
                <a:gd name="connsiteY9" fmla="*/ 255032 h 5925457"/>
                <a:gd name="connsiteX10" fmla="*/ 0 w 11393712"/>
                <a:gd name="connsiteY10" fmla="*/ 5670425 h 5925457"/>
                <a:gd name="connsiteX11" fmla="*/ 255032 w 11393712"/>
                <a:gd name="connsiteY11" fmla="*/ 5925457 h 5925457"/>
                <a:gd name="connsiteX12" fmla="*/ 11138680 w 11393712"/>
                <a:gd name="connsiteY12" fmla="*/ 5925457 h 5925457"/>
                <a:gd name="connsiteX13" fmla="*/ 11393712 w 11393712"/>
                <a:gd name="connsiteY13" fmla="*/ 5670425 h 5925457"/>
                <a:gd name="connsiteX14" fmla="*/ 11393712 w 11393712"/>
                <a:gd name="connsiteY14" fmla="*/ 255032 h 5925457"/>
                <a:gd name="connsiteX15" fmla="*/ 11138680 w 11393712"/>
                <a:gd name="connsiteY15" fmla="*/ 0 h 5925457"/>
                <a:gd name="connsiteX16" fmla="*/ 11068955 w 11393712"/>
                <a:gd name="connsiteY16" fmla="*/ 0 h 5925457"/>
                <a:gd name="connsiteX17" fmla="*/ 11068955 w 11393712"/>
                <a:gd name="connsiteY17" fmla="*/ 1537 h 5925457"/>
                <a:gd name="connsiteX18" fmla="*/ 11065245 w 11393712"/>
                <a:gd name="connsiteY18" fmla="*/ 0 h 5925457"/>
                <a:gd name="connsiteX19" fmla="*/ 11047245 w 11393712"/>
                <a:gd name="connsiteY19" fmla="*/ 18000 h 5925457"/>
                <a:gd name="connsiteX20" fmla="*/ 11065245 w 11393712"/>
                <a:gd name="connsiteY20" fmla="*/ 36000 h 5925457"/>
                <a:gd name="connsiteX21" fmla="*/ 11068955 w 11393712"/>
                <a:gd name="connsiteY21" fmla="*/ 34463 h 5925457"/>
                <a:gd name="connsiteX22" fmla="*/ 11068955 w 11393712"/>
                <a:gd name="connsiteY22" fmla="*/ 36000 h 5925457"/>
                <a:gd name="connsiteX23" fmla="*/ 11134331 w 11393712"/>
                <a:gd name="connsiteY23" fmla="*/ 36000 h 5925457"/>
                <a:gd name="connsiteX24" fmla="*/ 11357712 w 11393712"/>
                <a:gd name="connsiteY24" fmla="*/ 259381 h 5925457"/>
                <a:gd name="connsiteX25" fmla="*/ 11357712 w 11393712"/>
                <a:gd name="connsiteY25" fmla="*/ 5666424 h 5925457"/>
                <a:gd name="connsiteX26" fmla="*/ 11134331 w 11393712"/>
                <a:gd name="connsiteY26" fmla="*/ 5889805 h 5925457"/>
                <a:gd name="connsiteX27" fmla="*/ 259381 w 11393712"/>
                <a:gd name="connsiteY27" fmla="*/ 5889805 h 5925457"/>
                <a:gd name="connsiteX28" fmla="*/ 36000 w 11393712"/>
                <a:gd name="connsiteY28" fmla="*/ 5666424 h 5925457"/>
                <a:gd name="connsiteX29" fmla="*/ 36000 w 11393712"/>
                <a:gd name="connsiteY29" fmla="*/ 259381 h 5925457"/>
                <a:gd name="connsiteX30" fmla="*/ 259381 w 11393712"/>
                <a:gd name="connsiteY30" fmla="*/ 36000 h 5925457"/>
                <a:gd name="connsiteX31" fmla="*/ 10726055 w 11393712"/>
                <a:gd name="connsiteY31" fmla="*/ 36000 h 5925457"/>
                <a:gd name="connsiteX32" fmla="*/ 10726055 w 11393712"/>
                <a:gd name="connsiteY32" fmla="*/ 35504 h 5925457"/>
                <a:gd name="connsiteX33" fmla="*/ 10727253 w 11393712"/>
                <a:gd name="connsiteY33" fmla="*/ 36000 h 5925457"/>
                <a:gd name="connsiteX34" fmla="*/ 10745253 w 11393712"/>
                <a:gd name="connsiteY34" fmla="*/ 18000 h 5925457"/>
                <a:gd name="connsiteX35" fmla="*/ 10727253 w 11393712"/>
                <a:gd name="connsiteY35" fmla="*/ 0 h 5925457"/>
                <a:gd name="connsiteX36" fmla="*/ 10945324 w 11393712"/>
                <a:gd name="connsiteY36" fmla="*/ 0 h 5925457"/>
                <a:gd name="connsiteX37" fmla="*/ 10927324 w 11393712"/>
                <a:gd name="connsiteY37" fmla="*/ 18000 h 5925457"/>
                <a:gd name="connsiteX38" fmla="*/ 10945324 w 11393712"/>
                <a:gd name="connsiteY38" fmla="*/ 36000 h 5925457"/>
                <a:gd name="connsiteX39" fmla="*/ 10963324 w 11393712"/>
                <a:gd name="connsiteY39" fmla="*/ 18000 h 5925457"/>
                <a:gd name="connsiteX40" fmla="*/ 10945324 w 11393712"/>
                <a:gd name="connsiteY40" fmla="*/ 0 h 592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1393712" h="5925457">
                  <a:moveTo>
                    <a:pt x="10847173" y="0"/>
                  </a:moveTo>
                  <a:cubicBezTo>
                    <a:pt x="10837232" y="0"/>
                    <a:pt x="10829173" y="8059"/>
                    <a:pt x="10829173" y="18000"/>
                  </a:cubicBezTo>
                  <a:cubicBezTo>
                    <a:pt x="10829173" y="27941"/>
                    <a:pt x="10837232" y="36000"/>
                    <a:pt x="10847173" y="36000"/>
                  </a:cubicBezTo>
                  <a:cubicBezTo>
                    <a:pt x="10857114" y="36000"/>
                    <a:pt x="10865173" y="27941"/>
                    <a:pt x="10865173" y="18000"/>
                  </a:cubicBezTo>
                  <a:cubicBezTo>
                    <a:pt x="10865173" y="8059"/>
                    <a:pt x="10857114" y="0"/>
                    <a:pt x="10847173" y="0"/>
                  </a:cubicBezTo>
                  <a:close/>
                  <a:moveTo>
                    <a:pt x="10727253" y="0"/>
                  </a:moveTo>
                  <a:lnTo>
                    <a:pt x="10726055" y="496"/>
                  </a:lnTo>
                  <a:lnTo>
                    <a:pt x="10726055" y="0"/>
                  </a:lnTo>
                  <a:lnTo>
                    <a:pt x="255032" y="0"/>
                  </a:lnTo>
                  <a:cubicBezTo>
                    <a:pt x="114182" y="0"/>
                    <a:pt x="0" y="114182"/>
                    <a:pt x="0" y="255032"/>
                  </a:cubicBezTo>
                  <a:lnTo>
                    <a:pt x="0" y="5670425"/>
                  </a:lnTo>
                  <a:cubicBezTo>
                    <a:pt x="0" y="5811275"/>
                    <a:pt x="114182" y="5925457"/>
                    <a:pt x="255032" y="5925457"/>
                  </a:cubicBezTo>
                  <a:lnTo>
                    <a:pt x="11138680" y="5925457"/>
                  </a:lnTo>
                  <a:cubicBezTo>
                    <a:pt x="11279530" y="5925457"/>
                    <a:pt x="11393712" y="5811275"/>
                    <a:pt x="11393712" y="5670425"/>
                  </a:cubicBezTo>
                  <a:lnTo>
                    <a:pt x="11393712" y="255032"/>
                  </a:lnTo>
                  <a:cubicBezTo>
                    <a:pt x="11393712" y="114182"/>
                    <a:pt x="11279530" y="0"/>
                    <a:pt x="11138680" y="0"/>
                  </a:cubicBezTo>
                  <a:lnTo>
                    <a:pt x="11068955" y="0"/>
                  </a:lnTo>
                  <a:lnTo>
                    <a:pt x="11068955" y="1537"/>
                  </a:lnTo>
                  <a:lnTo>
                    <a:pt x="11065245" y="0"/>
                  </a:lnTo>
                  <a:cubicBezTo>
                    <a:pt x="11055303" y="0"/>
                    <a:pt x="11047245" y="8059"/>
                    <a:pt x="11047245" y="18000"/>
                  </a:cubicBezTo>
                  <a:cubicBezTo>
                    <a:pt x="11047245" y="27941"/>
                    <a:pt x="11055303" y="36000"/>
                    <a:pt x="11065245" y="36000"/>
                  </a:cubicBezTo>
                  <a:lnTo>
                    <a:pt x="11068955" y="34463"/>
                  </a:lnTo>
                  <a:lnTo>
                    <a:pt x="11068955" y="36000"/>
                  </a:lnTo>
                  <a:lnTo>
                    <a:pt x="11134331" y="36000"/>
                  </a:lnTo>
                  <a:cubicBezTo>
                    <a:pt x="11257701" y="36000"/>
                    <a:pt x="11357712" y="136011"/>
                    <a:pt x="11357712" y="259381"/>
                  </a:cubicBezTo>
                  <a:lnTo>
                    <a:pt x="11357712" y="5666424"/>
                  </a:lnTo>
                  <a:cubicBezTo>
                    <a:pt x="11357712" y="5789794"/>
                    <a:pt x="11257701" y="5889805"/>
                    <a:pt x="11134331" y="5889805"/>
                  </a:cubicBezTo>
                  <a:lnTo>
                    <a:pt x="259381" y="5889805"/>
                  </a:lnTo>
                  <a:cubicBezTo>
                    <a:pt x="136011" y="5889805"/>
                    <a:pt x="36000" y="5789794"/>
                    <a:pt x="36000" y="5666424"/>
                  </a:cubicBezTo>
                  <a:lnTo>
                    <a:pt x="36000" y="259381"/>
                  </a:lnTo>
                  <a:cubicBezTo>
                    <a:pt x="36000" y="136011"/>
                    <a:pt x="136011" y="36000"/>
                    <a:pt x="259381" y="36000"/>
                  </a:cubicBezTo>
                  <a:lnTo>
                    <a:pt x="10726055" y="36000"/>
                  </a:lnTo>
                  <a:lnTo>
                    <a:pt x="10726055" y="35504"/>
                  </a:lnTo>
                  <a:lnTo>
                    <a:pt x="10727253" y="36000"/>
                  </a:lnTo>
                  <a:cubicBezTo>
                    <a:pt x="10737194" y="36000"/>
                    <a:pt x="10745253" y="27941"/>
                    <a:pt x="10745253" y="18000"/>
                  </a:cubicBezTo>
                  <a:cubicBezTo>
                    <a:pt x="10745253" y="8059"/>
                    <a:pt x="10737194" y="0"/>
                    <a:pt x="10727253" y="0"/>
                  </a:cubicBezTo>
                  <a:close/>
                  <a:moveTo>
                    <a:pt x="10945324" y="0"/>
                  </a:moveTo>
                  <a:cubicBezTo>
                    <a:pt x="10935383" y="0"/>
                    <a:pt x="10927324" y="8059"/>
                    <a:pt x="10927324" y="18000"/>
                  </a:cubicBezTo>
                  <a:cubicBezTo>
                    <a:pt x="10927324" y="27941"/>
                    <a:pt x="10935383" y="36000"/>
                    <a:pt x="10945324" y="36000"/>
                  </a:cubicBezTo>
                  <a:cubicBezTo>
                    <a:pt x="10955265" y="36000"/>
                    <a:pt x="10963324" y="27941"/>
                    <a:pt x="10963324" y="18000"/>
                  </a:cubicBezTo>
                  <a:cubicBezTo>
                    <a:pt x="10963324" y="8059"/>
                    <a:pt x="10955265" y="0"/>
                    <a:pt x="1094532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xmlns="" id="{7B249BC7-9E60-45EB-986F-3B4C28E1B229}"/>
                </a:ext>
              </a:extLst>
            </p:cNvPr>
            <p:cNvSpPr/>
            <p:nvPr/>
          </p:nvSpPr>
          <p:spPr>
            <a:xfrm>
              <a:off x="624114" y="522514"/>
              <a:ext cx="10943772" cy="5539002"/>
            </a:xfrm>
            <a:prstGeom prst="round2SameRect">
              <a:avLst>
                <a:gd name="adj1" fmla="val 2724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0" y="2619812"/>
              <a:ext cx="12192001" cy="4238188"/>
              <a:chOff x="0" y="2619812"/>
              <a:chExt cx="12192001" cy="4238188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xmlns="" id="{F6B65FBC-789E-4BBE-A39F-346AC8CE938E}"/>
                  </a:ext>
                </a:extLst>
              </p:cNvPr>
              <p:cNvGrpSpPr/>
              <p:nvPr/>
            </p:nvGrpSpPr>
            <p:grpSpPr>
              <a:xfrm>
                <a:off x="5940897" y="6201705"/>
                <a:ext cx="310206" cy="310206"/>
                <a:chOff x="5940897" y="5789410"/>
                <a:chExt cx="310206" cy="310206"/>
              </a:xfrm>
            </p:grpSpPr>
            <p:sp>
              <p:nvSpPr>
                <p:cNvPr id="19" name="원호 18">
                  <a:extLst>
                    <a:ext uri="{FF2B5EF4-FFF2-40B4-BE49-F238E27FC236}">
                      <a16:creationId xmlns:a16="http://schemas.microsoft.com/office/drawing/2014/main" xmlns="" id="{5B075468-4B9A-43E8-9372-421139740DB7}"/>
                    </a:ext>
                  </a:extLst>
                </p:cNvPr>
                <p:cNvSpPr/>
                <p:nvPr/>
              </p:nvSpPr>
              <p:spPr>
                <a:xfrm>
                  <a:off x="5940897" y="5789410"/>
                  <a:ext cx="310206" cy="310206"/>
                </a:xfrm>
                <a:prstGeom prst="arc">
                  <a:avLst>
                    <a:gd name="adj1" fmla="val 14521413"/>
                    <a:gd name="adj2" fmla="val 11428246"/>
                  </a:avLst>
                </a:prstGeom>
                <a:ln w="28575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xmlns="" id="{6231115B-7A7F-4673-94C8-5064812E634C}"/>
                    </a:ext>
                  </a:extLst>
                </p:cNvPr>
                <p:cNvSpPr/>
                <p:nvPr/>
              </p:nvSpPr>
              <p:spPr>
                <a:xfrm>
                  <a:off x="5956516" y="5831935"/>
                  <a:ext cx="36000" cy="360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xmlns="" id="{F4E41D5C-E177-4248-B36D-B2A02309CA0B}"/>
                  </a:ext>
                </a:extLst>
              </p:cNvPr>
              <p:cNvSpPr/>
              <p:nvPr/>
            </p:nvSpPr>
            <p:spPr>
              <a:xfrm rot="10800000" flipV="1">
                <a:off x="933450" y="6244231"/>
                <a:ext cx="226977" cy="226977"/>
              </a:xfrm>
              <a:prstGeom prst="ellipse">
                <a:avLst/>
              </a:prstGeom>
              <a:solidFill>
                <a:srgbClr val="FF6600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xmlns="" id="{67837198-C599-4D16-9E62-DD43C423B3CD}"/>
                  </a:ext>
                </a:extLst>
              </p:cNvPr>
              <p:cNvSpPr/>
              <p:nvPr/>
            </p:nvSpPr>
            <p:spPr>
              <a:xfrm rot="10800000" flipV="1">
                <a:off x="1258111" y="6244231"/>
                <a:ext cx="226977" cy="226977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xmlns="" id="{44465301-1678-42CD-B769-7977C8E6D59A}"/>
                  </a:ext>
                </a:extLst>
              </p:cNvPr>
              <p:cNvSpPr/>
              <p:nvPr/>
            </p:nvSpPr>
            <p:spPr>
              <a:xfrm rot="10800000" flipV="1">
                <a:off x="1581245" y="6244231"/>
                <a:ext cx="226977" cy="226977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자유형 23">
                <a:extLst>
                  <a:ext uri="{FF2B5EF4-FFF2-40B4-BE49-F238E27FC236}">
                    <a16:creationId xmlns:a16="http://schemas.microsoft.com/office/drawing/2014/main" xmlns="" id="{C4B8CAE9-721C-4B5F-AD01-EAF4B7A70B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2857937"/>
                <a:ext cx="1027046" cy="3570025"/>
              </a:xfrm>
              <a:custGeom>
                <a:avLst/>
                <a:gdLst>
                  <a:gd name="connsiteX0" fmla="*/ 282649 w 1027046"/>
                  <a:gd name="connsiteY0" fmla="*/ 0 h 3570025"/>
                  <a:gd name="connsiteX1" fmla="*/ 348312 w 1027046"/>
                  <a:gd name="connsiteY1" fmla="*/ 3789 h 3570025"/>
                  <a:gd name="connsiteX2" fmla="*/ 425972 w 1027046"/>
                  <a:gd name="connsiteY2" fmla="*/ 24625 h 3570025"/>
                  <a:gd name="connsiteX3" fmla="*/ 469537 w 1027046"/>
                  <a:gd name="connsiteY3" fmla="*/ 43568 h 3570025"/>
                  <a:gd name="connsiteX4" fmla="*/ 491635 w 1027046"/>
                  <a:gd name="connsiteY4" fmla="*/ 55565 h 3570025"/>
                  <a:gd name="connsiteX5" fmla="*/ 530781 w 1027046"/>
                  <a:gd name="connsiteY5" fmla="*/ 87767 h 3570025"/>
                  <a:gd name="connsiteX6" fmla="*/ 564244 w 1027046"/>
                  <a:gd name="connsiteY6" fmla="*/ 130703 h 3570025"/>
                  <a:gd name="connsiteX7" fmla="*/ 592656 w 1027046"/>
                  <a:gd name="connsiteY7" fmla="*/ 181216 h 3570025"/>
                  <a:gd name="connsiteX8" fmla="*/ 614755 w 1027046"/>
                  <a:gd name="connsiteY8" fmla="*/ 239307 h 3570025"/>
                  <a:gd name="connsiteX9" fmla="*/ 634327 w 1027046"/>
                  <a:gd name="connsiteY9" fmla="*/ 300554 h 3570025"/>
                  <a:gd name="connsiteX10" fmla="*/ 655794 w 1027046"/>
                  <a:gd name="connsiteY10" fmla="*/ 398424 h 3570025"/>
                  <a:gd name="connsiteX11" fmla="*/ 672210 w 1027046"/>
                  <a:gd name="connsiteY11" fmla="*/ 529758 h 3570025"/>
                  <a:gd name="connsiteX12" fmla="*/ 679155 w 1027046"/>
                  <a:gd name="connsiteY12" fmla="*/ 648464 h 3570025"/>
                  <a:gd name="connsiteX13" fmla="*/ 680418 w 1027046"/>
                  <a:gd name="connsiteY13" fmla="*/ 780430 h 3570025"/>
                  <a:gd name="connsiteX14" fmla="*/ 678524 w 1027046"/>
                  <a:gd name="connsiteY14" fmla="*/ 800635 h 3570025"/>
                  <a:gd name="connsiteX15" fmla="*/ 676630 w 1027046"/>
                  <a:gd name="connsiteY15" fmla="*/ 873880 h 3570025"/>
                  <a:gd name="connsiteX16" fmla="*/ 681050 w 1027046"/>
                  <a:gd name="connsiteY16" fmla="*/ 998269 h 3570025"/>
                  <a:gd name="connsiteX17" fmla="*/ 695571 w 1027046"/>
                  <a:gd name="connsiteY17" fmla="*/ 1104978 h 3570025"/>
                  <a:gd name="connsiteX18" fmla="*/ 720827 w 1027046"/>
                  <a:gd name="connsiteY18" fmla="*/ 1201584 h 3570025"/>
                  <a:gd name="connsiteX19" fmla="*/ 755552 w 1027046"/>
                  <a:gd name="connsiteY19" fmla="*/ 1296928 h 3570025"/>
                  <a:gd name="connsiteX20" fmla="*/ 799749 w 1027046"/>
                  <a:gd name="connsiteY20" fmla="*/ 1398586 h 3570025"/>
                  <a:gd name="connsiteX21" fmla="*/ 883091 w 1027046"/>
                  <a:gd name="connsiteY21" fmla="*/ 1576645 h 3570025"/>
                  <a:gd name="connsiteX22" fmla="*/ 952543 w 1027046"/>
                  <a:gd name="connsiteY22" fmla="*/ 1734499 h 3570025"/>
                  <a:gd name="connsiteX23" fmla="*/ 969590 w 1027046"/>
                  <a:gd name="connsiteY23" fmla="*/ 1776804 h 3570025"/>
                  <a:gd name="connsiteX24" fmla="*/ 996108 w 1027046"/>
                  <a:gd name="connsiteY24" fmla="*/ 1862677 h 3570025"/>
                  <a:gd name="connsiteX25" fmla="*/ 1014418 w 1027046"/>
                  <a:gd name="connsiteY25" fmla="*/ 1949181 h 3570025"/>
                  <a:gd name="connsiteX26" fmla="*/ 1023889 w 1027046"/>
                  <a:gd name="connsiteY26" fmla="*/ 2035053 h 3570025"/>
                  <a:gd name="connsiteX27" fmla="*/ 1027046 w 1027046"/>
                  <a:gd name="connsiteY27" fmla="*/ 2120294 h 3570025"/>
                  <a:gd name="connsiteX28" fmla="*/ 1023889 w 1027046"/>
                  <a:gd name="connsiteY28" fmla="*/ 2203641 h 3570025"/>
                  <a:gd name="connsiteX29" fmla="*/ 1010630 w 1027046"/>
                  <a:gd name="connsiteY29" fmla="*/ 2324873 h 3570025"/>
                  <a:gd name="connsiteX30" fmla="*/ 980955 w 1027046"/>
                  <a:gd name="connsiteY30" fmla="*/ 2473887 h 3570025"/>
                  <a:gd name="connsiteX31" fmla="*/ 943704 w 1027046"/>
                  <a:gd name="connsiteY31" fmla="*/ 2604590 h 3570025"/>
                  <a:gd name="connsiteX32" fmla="*/ 890037 w 1027046"/>
                  <a:gd name="connsiteY32" fmla="*/ 2758656 h 3570025"/>
                  <a:gd name="connsiteX33" fmla="*/ 872358 w 1027046"/>
                  <a:gd name="connsiteY33" fmla="*/ 2812958 h 3570025"/>
                  <a:gd name="connsiteX34" fmla="*/ 823110 w 1027046"/>
                  <a:gd name="connsiteY34" fmla="*/ 3134980 h 3570025"/>
                  <a:gd name="connsiteX35" fmla="*/ 791541 w 1027046"/>
                  <a:gd name="connsiteY35" fmla="*/ 3344610 h 3570025"/>
                  <a:gd name="connsiteX36" fmla="*/ 710724 w 1027046"/>
                  <a:gd name="connsiteY36" fmla="*/ 3570025 h 3570025"/>
                  <a:gd name="connsiteX37" fmla="*/ 0 w 1027046"/>
                  <a:gd name="connsiteY37" fmla="*/ 3493145 h 3570025"/>
                  <a:gd name="connsiteX38" fmla="*/ 0 w 1027046"/>
                  <a:gd name="connsiteY38" fmla="*/ 631600 h 3570025"/>
                  <a:gd name="connsiteX39" fmla="*/ 31359 w 1027046"/>
                  <a:gd name="connsiteY39" fmla="*/ 604897 h 3570025"/>
                  <a:gd name="connsiteX40" fmla="*/ 79344 w 1027046"/>
                  <a:gd name="connsiteY40" fmla="*/ 575220 h 3570025"/>
                  <a:gd name="connsiteX41" fmla="*/ 83764 w 1027046"/>
                  <a:gd name="connsiteY41" fmla="*/ 575220 h 3570025"/>
                  <a:gd name="connsiteX42" fmla="*/ 83764 w 1027046"/>
                  <a:gd name="connsiteY42" fmla="*/ 532284 h 3570025"/>
                  <a:gd name="connsiteX43" fmla="*/ 90709 w 1027046"/>
                  <a:gd name="connsiteY43" fmla="*/ 324548 h 3570025"/>
                  <a:gd name="connsiteX44" fmla="*/ 100811 w 1027046"/>
                  <a:gd name="connsiteY44" fmla="*/ 224784 h 3570025"/>
                  <a:gd name="connsiteX45" fmla="*/ 110282 w 1027046"/>
                  <a:gd name="connsiteY45" fmla="*/ 174271 h 3570025"/>
                  <a:gd name="connsiteX46" fmla="*/ 115333 w 1027046"/>
                  <a:gd name="connsiteY46" fmla="*/ 156591 h 3570025"/>
                  <a:gd name="connsiteX47" fmla="*/ 119121 w 1027046"/>
                  <a:gd name="connsiteY47" fmla="*/ 138912 h 3570025"/>
                  <a:gd name="connsiteX48" fmla="*/ 133643 w 1027046"/>
                  <a:gd name="connsiteY48" fmla="*/ 100395 h 3570025"/>
                  <a:gd name="connsiteX49" fmla="*/ 156372 w 1027046"/>
                  <a:gd name="connsiteY49" fmla="*/ 64405 h 3570025"/>
                  <a:gd name="connsiteX50" fmla="*/ 187941 w 1027046"/>
                  <a:gd name="connsiteY50" fmla="*/ 33465 h 3570025"/>
                  <a:gd name="connsiteX51" fmla="*/ 230244 w 1027046"/>
                  <a:gd name="connsiteY51" fmla="*/ 10734 h 357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1027046" h="3570025">
                    <a:moveTo>
                      <a:pt x="282649" y="0"/>
                    </a:moveTo>
                    <a:lnTo>
                      <a:pt x="348312" y="3789"/>
                    </a:lnTo>
                    <a:lnTo>
                      <a:pt x="425972" y="24625"/>
                    </a:lnTo>
                    <a:lnTo>
                      <a:pt x="469537" y="43568"/>
                    </a:lnTo>
                    <a:lnTo>
                      <a:pt x="491635" y="55565"/>
                    </a:lnTo>
                    <a:lnTo>
                      <a:pt x="530781" y="87767"/>
                    </a:lnTo>
                    <a:lnTo>
                      <a:pt x="564244" y="130703"/>
                    </a:lnTo>
                    <a:lnTo>
                      <a:pt x="592656" y="181216"/>
                    </a:lnTo>
                    <a:lnTo>
                      <a:pt x="614755" y="239307"/>
                    </a:lnTo>
                    <a:lnTo>
                      <a:pt x="634327" y="300554"/>
                    </a:lnTo>
                    <a:lnTo>
                      <a:pt x="655794" y="398424"/>
                    </a:lnTo>
                    <a:lnTo>
                      <a:pt x="672210" y="529758"/>
                    </a:lnTo>
                    <a:lnTo>
                      <a:pt x="679155" y="648464"/>
                    </a:lnTo>
                    <a:lnTo>
                      <a:pt x="680418" y="780430"/>
                    </a:lnTo>
                    <a:lnTo>
                      <a:pt x="678524" y="800635"/>
                    </a:lnTo>
                    <a:lnTo>
                      <a:pt x="676630" y="873880"/>
                    </a:lnTo>
                    <a:lnTo>
                      <a:pt x="681050" y="998269"/>
                    </a:lnTo>
                    <a:lnTo>
                      <a:pt x="695571" y="1104978"/>
                    </a:lnTo>
                    <a:lnTo>
                      <a:pt x="720827" y="1201584"/>
                    </a:lnTo>
                    <a:lnTo>
                      <a:pt x="755552" y="1296928"/>
                    </a:lnTo>
                    <a:lnTo>
                      <a:pt x="799749" y="1398586"/>
                    </a:lnTo>
                    <a:lnTo>
                      <a:pt x="883091" y="1576645"/>
                    </a:lnTo>
                    <a:lnTo>
                      <a:pt x="952543" y="1734499"/>
                    </a:lnTo>
                    <a:lnTo>
                      <a:pt x="969590" y="1776804"/>
                    </a:lnTo>
                    <a:lnTo>
                      <a:pt x="996108" y="1862677"/>
                    </a:lnTo>
                    <a:lnTo>
                      <a:pt x="1014418" y="1949181"/>
                    </a:lnTo>
                    <a:lnTo>
                      <a:pt x="1023889" y="2035053"/>
                    </a:lnTo>
                    <a:lnTo>
                      <a:pt x="1027046" y="2120294"/>
                    </a:lnTo>
                    <a:lnTo>
                      <a:pt x="1023889" y="2203641"/>
                    </a:lnTo>
                    <a:lnTo>
                      <a:pt x="1010630" y="2324873"/>
                    </a:lnTo>
                    <a:lnTo>
                      <a:pt x="980955" y="2473887"/>
                    </a:lnTo>
                    <a:lnTo>
                      <a:pt x="943704" y="2604590"/>
                    </a:lnTo>
                    <a:lnTo>
                      <a:pt x="890037" y="2758656"/>
                    </a:lnTo>
                    <a:lnTo>
                      <a:pt x="872358" y="2812958"/>
                    </a:lnTo>
                    <a:lnTo>
                      <a:pt x="823110" y="3134980"/>
                    </a:lnTo>
                    <a:lnTo>
                      <a:pt x="791541" y="3344610"/>
                    </a:lnTo>
                    <a:lnTo>
                      <a:pt x="710724" y="3570025"/>
                    </a:lnTo>
                    <a:lnTo>
                      <a:pt x="0" y="3493145"/>
                    </a:lnTo>
                    <a:lnTo>
                      <a:pt x="0" y="631600"/>
                    </a:lnTo>
                    <a:lnTo>
                      <a:pt x="31359" y="604897"/>
                    </a:lnTo>
                    <a:lnTo>
                      <a:pt x="79344" y="575220"/>
                    </a:lnTo>
                    <a:lnTo>
                      <a:pt x="83764" y="575220"/>
                    </a:lnTo>
                    <a:lnTo>
                      <a:pt x="83764" y="532284"/>
                    </a:lnTo>
                    <a:lnTo>
                      <a:pt x="90709" y="324548"/>
                    </a:lnTo>
                    <a:lnTo>
                      <a:pt x="100811" y="224784"/>
                    </a:lnTo>
                    <a:lnTo>
                      <a:pt x="110282" y="174271"/>
                    </a:lnTo>
                    <a:lnTo>
                      <a:pt x="115333" y="156591"/>
                    </a:lnTo>
                    <a:lnTo>
                      <a:pt x="119121" y="138912"/>
                    </a:lnTo>
                    <a:lnTo>
                      <a:pt x="133643" y="100395"/>
                    </a:lnTo>
                    <a:lnTo>
                      <a:pt x="156372" y="64405"/>
                    </a:lnTo>
                    <a:lnTo>
                      <a:pt x="187941" y="33465"/>
                    </a:lnTo>
                    <a:lnTo>
                      <a:pt x="230244" y="10734"/>
                    </a:lnTo>
                    <a:close/>
                  </a:path>
                </a:pathLst>
              </a:custGeom>
              <a:solidFill>
                <a:srgbClr val="FFDEB4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3">
                <a:extLst>
                  <a:ext uri="{FF2B5EF4-FFF2-40B4-BE49-F238E27FC236}">
                    <a16:creationId xmlns:a16="http://schemas.microsoft.com/office/drawing/2014/main" xmlns="" id="{058B9084-9B71-415E-9452-DC6B2DD27A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169" y="2914885"/>
                <a:ext cx="373299" cy="388458"/>
              </a:xfrm>
              <a:custGeom>
                <a:avLst/>
                <a:gdLst>
                  <a:gd name="T0" fmla="*/ 586 w 593"/>
                  <a:gd name="T1" fmla="*/ 186 h 615"/>
                  <a:gd name="T2" fmla="*/ 582 w 593"/>
                  <a:gd name="T3" fmla="*/ 179 h 615"/>
                  <a:gd name="T4" fmla="*/ 536 w 593"/>
                  <a:gd name="T5" fmla="*/ 117 h 615"/>
                  <a:gd name="T6" fmla="*/ 470 w 593"/>
                  <a:gd name="T7" fmla="*/ 59 h 615"/>
                  <a:gd name="T8" fmla="*/ 414 w 593"/>
                  <a:gd name="T9" fmla="*/ 26 h 615"/>
                  <a:gd name="T10" fmla="*/ 348 w 593"/>
                  <a:gd name="T11" fmla="*/ 4 h 615"/>
                  <a:gd name="T12" fmla="*/ 271 w 593"/>
                  <a:gd name="T13" fmla="*/ 0 h 615"/>
                  <a:gd name="T14" fmla="*/ 229 w 593"/>
                  <a:gd name="T15" fmla="*/ 7 h 615"/>
                  <a:gd name="T16" fmla="*/ 188 w 593"/>
                  <a:gd name="T17" fmla="*/ 18 h 615"/>
                  <a:gd name="T18" fmla="*/ 122 w 593"/>
                  <a:gd name="T19" fmla="*/ 46 h 615"/>
                  <a:gd name="T20" fmla="*/ 74 w 593"/>
                  <a:gd name="T21" fmla="*/ 77 h 615"/>
                  <a:gd name="T22" fmla="*/ 40 w 593"/>
                  <a:gd name="T23" fmla="*/ 112 h 615"/>
                  <a:gd name="T24" fmla="*/ 10 w 593"/>
                  <a:gd name="T25" fmla="*/ 162 h 615"/>
                  <a:gd name="T26" fmla="*/ 0 w 593"/>
                  <a:gd name="T27" fmla="*/ 206 h 615"/>
                  <a:gd name="T28" fmla="*/ 0 w 593"/>
                  <a:gd name="T29" fmla="*/ 212 h 615"/>
                  <a:gd name="T30" fmla="*/ 0 w 593"/>
                  <a:gd name="T31" fmla="*/ 257 h 615"/>
                  <a:gd name="T32" fmla="*/ 23 w 593"/>
                  <a:gd name="T33" fmla="*/ 429 h 615"/>
                  <a:gd name="T34" fmla="*/ 42 w 593"/>
                  <a:gd name="T35" fmla="*/ 495 h 615"/>
                  <a:gd name="T36" fmla="*/ 67 w 593"/>
                  <a:gd name="T37" fmla="*/ 551 h 615"/>
                  <a:gd name="T38" fmla="*/ 95 w 593"/>
                  <a:gd name="T39" fmla="*/ 579 h 615"/>
                  <a:gd name="T40" fmla="*/ 116 w 593"/>
                  <a:gd name="T41" fmla="*/ 591 h 615"/>
                  <a:gd name="T42" fmla="*/ 128 w 593"/>
                  <a:gd name="T43" fmla="*/ 594 h 615"/>
                  <a:gd name="T44" fmla="*/ 156 w 593"/>
                  <a:gd name="T45" fmla="*/ 602 h 615"/>
                  <a:gd name="T46" fmla="*/ 215 w 593"/>
                  <a:gd name="T47" fmla="*/ 612 h 615"/>
                  <a:gd name="T48" fmla="*/ 274 w 593"/>
                  <a:gd name="T49" fmla="*/ 615 h 615"/>
                  <a:gd name="T50" fmla="*/ 330 w 593"/>
                  <a:gd name="T51" fmla="*/ 609 h 615"/>
                  <a:gd name="T52" fmla="*/ 383 w 593"/>
                  <a:gd name="T53" fmla="*/ 596 h 615"/>
                  <a:gd name="T54" fmla="*/ 430 w 593"/>
                  <a:gd name="T55" fmla="*/ 579 h 615"/>
                  <a:gd name="T56" fmla="*/ 469 w 593"/>
                  <a:gd name="T57" fmla="*/ 558 h 615"/>
                  <a:gd name="T58" fmla="*/ 499 w 593"/>
                  <a:gd name="T59" fmla="*/ 532 h 615"/>
                  <a:gd name="T60" fmla="*/ 510 w 593"/>
                  <a:gd name="T61" fmla="*/ 518 h 615"/>
                  <a:gd name="T62" fmla="*/ 529 w 593"/>
                  <a:gd name="T63" fmla="*/ 486 h 615"/>
                  <a:gd name="T64" fmla="*/ 563 w 593"/>
                  <a:gd name="T65" fmla="*/ 400 h 615"/>
                  <a:gd name="T66" fmla="*/ 588 w 593"/>
                  <a:gd name="T67" fmla="*/ 304 h 615"/>
                  <a:gd name="T68" fmla="*/ 593 w 593"/>
                  <a:gd name="T69" fmla="*/ 238 h 615"/>
                  <a:gd name="T70" fmla="*/ 591 w 593"/>
                  <a:gd name="T71" fmla="*/ 201 h 615"/>
                  <a:gd name="T72" fmla="*/ 586 w 593"/>
                  <a:gd name="T73" fmla="*/ 18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93" h="615">
                    <a:moveTo>
                      <a:pt x="586" y="186"/>
                    </a:moveTo>
                    <a:lnTo>
                      <a:pt x="582" y="179"/>
                    </a:lnTo>
                    <a:lnTo>
                      <a:pt x="536" y="117"/>
                    </a:lnTo>
                    <a:lnTo>
                      <a:pt x="470" y="59"/>
                    </a:lnTo>
                    <a:lnTo>
                      <a:pt x="414" y="26"/>
                    </a:lnTo>
                    <a:lnTo>
                      <a:pt x="348" y="4"/>
                    </a:lnTo>
                    <a:lnTo>
                      <a:pt x="271" y="0"/>
                    </a:lnTo>
                    <a:lnTo>
                      <a:pt x="229" y="7"/>
                    </a:lnTo>
                    <a:lnTo>
                      <a:pt x="188" y="18"/>
                    </a:lnTo>
                    <a:lnTo>
                      <a:pt x="122" y="46"/>
                    </a:lnTo>
                    <a:lnTo>
                      <a:pt x="74" y="77"/>
                    </a:lnTo>
                    <a:lnTo>
                      <a:pt x="40" y="112"/>
                    </a:lnTo>
                    <a:lnTo>
                      <a:pt x="10" y="162"/>
                    </a:lnTo>
                    <a:lnTo>
                      <a:pt x="0" y="206"/>
                    </a:lnTo>
                    <a:lnTo>
                      <a:pt x="0" y="212"/>
                    </a:lnTo>
                    <a:lnTo>
                      <a:pt x="0" y="257"/>
                    </a:lnTo>
                    <a:lnTo>
                      <a:pt x="23" y="429"/>
                    </a:lnTo>
                    <a:lnTo>
                      <a:pt x="42" y="495"/>
                    </a:lnTo>
                    <a:lnTo>
                      <a:pt x="67" y="551"/>
                    </a:lnTo>
                    <a:lnTo>
                      <a:pt x="95" y="579"/>
                    </a:lnTo>
                    <a:lnTo>
                      <a:pt x="116" y="591"/>
                    </a:lnTo>
                    <a:lnTo>
                      <a:pt x="128" y="594"/>
                    </a:lnTo>
                    <a:lnTo>
                      <a:pt x="156" y="602"/>
                    </a:lnTo>
                    <a:lnTo>
                      <a:pt x="215" y="612"/>
                    </a:lnTo>
                    <a:lnTo>
                      <a:pt x="274" y="615"/>
                    </a:lnTo>
                    <a:lnTo>
                      <a:pt x="330" y="609"/>
                    </a:lnTo>
                    <a:lnTo>
                      <a:pt x="383" y="596"/>
                    </a:lnTo>
                    <a:lnTo>
                      <a:pt x="430" y="579"/>
                    </a:lnTo>
                    <a:lnTo>
                      <a:pt x="469" y="558"/>
                    </a:lnTo>
                    <a:lnTo>
                      <a:pt x="499" y="532"/>
                    </a:lnTo>
                    <a:lnTo>
                      <a:pt x="510" y="518"/>
                    </a:lnTo>
                    <a:lnTo>
                      <a:pt x="529" y="486"/>
                    </a:lnTo>
                    <a:lnTo>
                      <a:pt x="563" y="400"/>
                    </a:lnTo>
                    <a:lnTo>
                      <a:pt x="588" y="304"/>
                    </a:lnTo>
                    <a:lnTo>
                      <a:pt x="593" y="238"/>
                    </a:lnTo>
                    <a:lnTo>
                      <a:pt x="591" y="201"/>
                    </a:lnTo>
                    <a:lnTo>
                      <a:pt x="586" y="186"/>
                    </a:lnTo>
                    <a:close/>
                  </a:path>
                </a:pathLst>
              </a:custGeom>
              <a:solidFill>
                <a:srgbClr val="FFFFFF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14">
                <a:extLst>
                  <a:ext uri="{FF2B5EF4-FFF2-40B4-BE49-F238E27FC236}">
                    <a16:creationId xmlns:a16="http://schemas.microsoft.com/office/drawing/2014/main" xmlns="" id="{30B756AD-E02A-4D28-B175-9A091EE676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15" y="3395614"/>
                <a:ext cx="45719" cy="1110423"/>
              </a:xfrm>
              <a:custGeom>
                <a:avLst/>
                <a:gdLst>
                  <a:gd name="T0" fmla="*/ 52 w 154"/>
                  <a:gd name="T1" fmla="*/ 76 h 1758"/>
                  <a:gd name="T2" fmla="*/ 52 w 154"/>
                  <a:gd name="T3" fmla="*/ 407 h 1758"/>
                  <a:gd name="T4" fmla="*/ 58 w 154"/>
                  <a:gd name="T5" fmla="*/ 503 h 1758"/>
                  <a:gd name="T6" fmla="*/ 76 w 154"/>
                  <a:gd name="T7" fmla="*/ 561 h 1758"/>
                  <a:gd name="T8" fmla="*/ 76 w 154"/>
                  <a:gd name="T9" fmla="*/ 611 h 1758"/>
                  <a:gd name="T10" fmla="*/ 76 w 154"/>
                  <a:gd name="T11" fmla="*/ 662 h 1758"/>
                  <a:gd name="T12" fmla="*/ 76 w 154"/>
                  <a:gd name="T13" fmla="*/ 751 h 1758"/>
                  <a:gd name="T14" fmla="*/ 61 w 154"/>
                  <a:gd name="T15" fmla="*/ 848 h 1758"/>
                  <a:gd name="T16" fmla="*/ 48 w 154"/>
                  <a:gd name="T17" fmla="*/ 905 h 1758"/>
                  <a:gd name="T18" fmla="*/ 26 w 154"/>
                  <a:gd name="T19" fmla="*/ 1020 h 1758"/>
                  <a:gd name="T20" fmla="*/ 6 w 154"/>
                  <a:gd name="T21" fmla="*/ 1077 h 1758"/>
                  <a:gd name="T22" fmla="*/ 0 w 154"/>
                  <a:gd name="T23" fmla="*/ 1173 h 1758"/>
                  <a:gd name="T24" fmla="*/ 0 w 154"/>
                  <a:gd name="T25" fmla="*/ 1275 h 1758"/>
                  <a:gd name="T26" fmla="*/ 0 w 154"/>
                  <a:gd name="T27" fmla="*/ 1479 h 1758"/>
                  <a:gd name="T28" fmla="*/ 0 w 154"/>
                  <a:gd name="T29" fmla="*/ 1758 h 1758"/>
                  <a:gd name="T30" fmla="*/ 0 w 154"/>
                  <a:gd name="T31" fmla="*/ 1641 h 1758"/>
                  <a:gd name="T32" fmla="*/ 26 w 154"/>
                  <a:gd name="T33" fmla="*/ 1479 h 1758"/>
                  <a:gd name="T34" fmla="*/ 36 w 154"/>
                  <a:gd name="T35" fmla="*/ 1385 h 1758"/>
                  <a:gd name="T36" fmla="*/ 52 w 154"/>
                  <a:gd name="T37" fmla="*/ 1275 h 1758"/>
                  <a:gd name="T38" fmla="*/ 61 w 154"/>
                  <a:gd name="T39" fmla="*/ 1218 h 1758"/>
                  <a:gd name="T40" fmla="*/ 81 w 154"/>
                  <a:gd name="T41" fmla="*/ 1160 h 1758"/>
                  <a:gd name="T42" fmla="*/ 102 w 154"/>
                  <a:gd name="T43" fmla="*/ 1045 h 1758"/>
                  <a:gd name="T44" fmla="*/ 122 w 154"/>
                  <a:gd name="T45" fmla="*/ 988 h 1758"/>
                  <a:gd name="T46" fmla="*/ 128 w 154"/>
                  <a:gd name="T47" fmla="*/ 892 h 1758"/>
                  <a:gd name="T48" fmla="*/ 151 w 154"/>
                  <a:gd name="T49" fmla="*/ 767 h 1758"/>
                  <a:gd name="T50" fmla="*/ 154 w 154"/>
                  <a:gd name="T51" fmla="*/ 637 h 1758"/>
                  <a:gd name="T52" fmla="*/ 154 w 154"/>
                  <a:gd name="T53" fmla="*/ 582 h 1758"/>
                  <a:gd name="T54" fmla="*/ 137 w 154"/>
                  <a:gd name="T55" fmla="*/ 561 h 1758"/>
                  <a:gd name="T56" fmla="*/ 112 w 154"/>
                  <a:gd name="T57" fmla="*/ 522 h 1758"/>
                  <a:gd name="T58" fmla="*/ 102 w 154"/>
                  <a:gd name="T59" fmla="*/ 433 h 1758"/>
                  <a:gd name="T60" fmla="*/ 81 w 154"/>
                  <a:gd name="T61" fmla="*/ 303 h 1758"/>
                  <a:gd name="T62" fmla="*/ 61 w 154"/>
                  <a:gd name="T63" fmla="*/ 156 h 1758"/>
                  <a:gd name="T64" fmla="*/ 52 w 154"/>
                  <a:gd name="T65" fmla="*/ 0 h 1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4" h="1758">
                    <a:moveTo>
                      <a:pt x="52" y="0"/>
                    </a:moveTo>
                    <a:lnTo>
                      <a:pt x="52" y="76"/>
                    </a:lnTo>
                    <a:lnTo>
                      <a:pt x="52" y="280"/>
                    </a:lnTo>
                    <a:lnTo>
                      <a:pt x="52" y="407"/>
                    </a:lnTo>
                    <a:lnTo>
                      <a:pt x="52" y="446"/>
                    </a:lnTo>
                    <a:lnTo>
                      <a:pt x="58" y="503"/>
                    </a:lnTo>
                    <a:lnTo>
                      <a:pt x="68" y="542"/>
                    </a:lnTo>
                    <a:lnTo>
                      <a:pt x="76" y="561"/>
                    </a:lnTo>
                    <a:lnTo>
                      <a:pt x="76" y="586"/>
                    </a:lnTo>
                    <a:lnTo>
                      <a:pt x="76" y="611"/>
                    </a:lnTo>
                    <a:lnTo>
                      <a:pt x="76" y="637"/>
                    </a:lnTo>
                    <a:lnTo>
                      <a:pt x="76" y="662"/>
                    </a:lnTo>
                    <a:lnTo>
                      <a:pt x="76" y="714"/>
                    </a:lnTo>
                    <a:lnTo>
                      <a:pt x="76" y="751"/>
                    </a:lnTo>
                    <a:lnTo>
                      <a:pt x="71" y="809"/>
                    </a:lnTo>
                    <a:lnTo>
                      <a:pt x="61" y="848"/>
                    </a:lnTo>
                    <a:lnTo>
                      <a:pt x="52" y="866"/>
                    </a:lnTo>
                    <a:lnTo>
                      <a:pt x="48" y="905"/>
                    </a:lnTo>
                    <a:lnTo>
                      <a:pt x="29" y="981"/>
                    </a:lnTo>
                    <a:lnTo>
                      <a:pt x="26" y="1020"/>
                    </a:lnTo>
                    <a:lnTo>
                      <a:pt x="18" y="1038"/>
                    </a:lnTo>
                    <a:lnTo>
                      <a:pt x="6" y="1077"/>
                    </a:lnTo>
                    <a:lnTo>
                      <a:pt x="0" y="1134"/>
                    </a:lnTo>
                    <a:lnTo>
                      <a:pt x="0" y="1173"/>
                    </a:lnTo>
                    <a:lnTo>
                      <a:pt x="0" y="1223"/>
                    </a:lnTo>
                    <a:lnTo>
                      <a:pt x="0" y="1275"/>
                    </a:lnTo>
                    <a:lnTo>
                      <a:pt x="0" y="1351"/>
                    </a:lnTo>
                    <a:lnTo>
                      <a:pt x="0" y="1479"/>
                    </a:lnTo>
                    <a:lnTo>
                      <a:pt x="0" y="1682"/>
                    </a:lnTo>
                    <a:lnTo>
                      <a:pt x="0" y="1758"/>
                    </a:lnTo>
                    <a:lnTo>
                      <a:pt x="0" y="1682"/>
                    </a:lnTo>
                    <a:lnTo>
                      <a:pt x="0" y="1641"/>
                    </a:lnTo>
                    <a:lnTo>
                      <a:pt x="10" y="1536"/>
                    </a:lnTo>
                    <a:lnTo>
                      <a:pt x="26" y="1479"/>
                    </a:lnTo>
                    <a:lnTo>
                      <a:pt x="26" y="1443"/>
                    </a:lnTo>
                    <a:lnTo>
                      <a:pt x="36" y="1385"/>
                    </a:lnTo>
                    <a:lnTo>
                      <a:pt x="52" y="1351"/>
                    </a:lnTo>
                    <a:lnTo>
                      <a:pt x="52" y="1275"/>
                    </a:lnTo>
                    <a:lnTo>
                      <a:pt x="52" y="1255"/>
                    </a:lnTo>
                    <a:lnTo>
                      <a:pt x="61" y="1218"/>
                    </a:lnTo>
                    <a:lnTo>
                      <a:pt x="76" y="1197"/>
                    </a:lnTo>
                    <a:lnTo>
                      <a:pt x="81" y="1160"/>
                    </a:lnTo>
                    <a:lnTo>
                      <a:pt x="99" y="1083"/>
                    </a:lnTo>
                    <a:lnTo>
                      <a:pt x="102" y="1045"/>
                    </a:lnTo>
                    <a:lnTo>
                      <a:pt x="111" y="1025"/>
                    </a:lnTo>
                    <a:lnTo>
                      <a:pt x="122" y="988"/>
                    </a:lnTo>
                    <a:lnTo>
                      <a:pt x="128" y="931"/>
                    </a:lnTo>
                    <a:lnTo>
                      <a:pt x="128" y="892"/>
                    </a:lnTo>
                    <a:lnTo>
                      <a:pt x="131" y="853"/>
                    </a:lnTo>
                    <a:lnTo>
                      <a:pt x="151" y="767"/>
                    </a:lnTo>
                    <a:lnTo>
                      <a:pt x="154" y="714"/>
                    </a:lnTo>
                    <a:lnTo>
                      <a:pt x="154" y="637"/>
                    </a:lnTo>
                    <a:lnTo>
                      <a:pt x="154" y="586"/>
                    </a:lnTo>
                    <a:lnTo>
                      <a:pt x="154" y="582"/>
                    </a:lnTo>
                    <a:lnTo>
                      <a:pt x="148" y="568"/>
                    </a:lnTo>
                    <a:lnTo>
                      <a:pt x="137" y="561"/>
                    </a:lnTo>
                    <a:lnTo>
                      <a:pt x="128" y="561"/>
                    </a:lnTo>
                    <a:lnTo>
                      <a:pt x="112" y="522"/>
                    </a:lnTo>
                    <a:lnTo>
                      <a:pt x="102" y="456"/>
                    </a:lnTo>
                    <a:lnTo>
                      <a:pt x="102" y="433"/>
                    </a:lnTo>
                    <a:lnTo>
                      <a:pt x="99" y="379"/>
                    </a:lnTo>
                    <a:lnTo>
                      <a:pt x="81" y="303"/>
                    </a:lnTo>
                    <a:lnTo>
                      <a:pt x="76" y="280"/>
                    </a:lnTo>
                    <a:lnTo>
                      <a:pt x="61" y="156"/>
                    </a:lnTo>
                    <a:lnTo>
                      <a:pt x="52" y="13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F7BF9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자유형 25">
                <a:extLst>
                  <a:ext uri="{FF2B5EF4-FFF2-40B4-BE49-F238E27FC236}">
                    <a16:creationId xmlns:a16="http://schemas.microsoft.com/office/drawing/2014/main" xmlns="" id="{B1ED7354-0771-4F64-BCAE-3F74B8094E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5857808"/>
                <a:ext cx="903874" cy="988933"/>
              </a:xfrm>
              <a:custGeom>
                <a:avLst/>
                <a:gdLst>
                  <a:gd name="connsiteX0" fmla="*/ 0 w 903874"/>
                  <a:gd name="connsiteY0" fmla="*/ 0 h 988933"/>
                  <a:gd name="connsiteX1" fmla="*/ 71063 w 903874"/>
                  <a:gd name="connsiteY1" fmla="*/ 2309 h 988933"/>
                  <a:gd name="connsiteX2" fmla="*/ 154407 w 903874"/>
                  <a:gd name="connsiteY2" fmla="*/ 12402 h 988933"/>
                  <a:gd name="connsiteX3" fmla="*/ 244697 w 903874"/>
                  <a:gd name="connsiteY3" fmla="*/ 28804 h 988933"/>
                  <a:gd name="connsiteX4" fmla="*/ 292683 w 903874"/>
                  <a:gd name="connsiteY4" fmla="*/ 39528 h 988933"/>
                  <a:gd name="connsiteX5" fmla="*/ 340038 w 903874"/>
                  <a:gd name="connsiteY5" fmla="*/ 52144 h 988933"/>
                  <a:gd name="connsiteX6" fmla="*/ 426539 w 903874"/>
                  <a:gd name="connsiteY6" fmla="*/ 81163 h 988933"/>
                  <a:gd name="connsiteX7" fmla="*/ 504832 w 903874"/>
                  <a:gd name="connsiteY7" fmla="*/ 113966 h 988933"/>
                  <a:gd name="connsiteX8" fmla="*/ 574285 w 903874"/>
                  <a:gd name="connsiteY8" fmla="*/ 149924 h 988933"/>
                  <a:gd name="connsiteX9" fmla="*/ 634899 w 903874"/>
                  <a:gd name="connsiteY9" fmla="*/ 189035 h 988933"/>
                  <a:gd name="connsiteX10" fmla="*/ 688568 w 903874"/>
                  <a:gd name="connsiteY10" fmla="*/ 228778 h 988933"/>
                  <a:gd name="connsiteX11" fmla="*/ 756127 w 903874"/>
                  <a:gd name="connsiteY11" fmla="*/ 289338 h 988933"/>
                  <a:gd name="connsiteX12" fmla="*/ 822424 w 903874"/>
                  <a:gd name="connsiteY12" fmla="*/ 368192 h 988933"/>
                  <a:gd name="connsiteX13" fmla="*/ 866622 w 903874"/>
                  <a:gd name="connsiteY13" fmla="*/ 436953 h 988933"/>
                  <a:gd name="connsiteX14" fmla="*/ 900717 w 903874"/>
                  <a:gd name="connsiteY14" fmla="*/ 510761 h 988933"/>
                  <a:gd name="connsiteX15" fmla="*/ 903874 w 903874"/>
                  <a:gd name="connsiteY15" fmla="*/ 521485 h 988933"/>
                  <a:gd name="connsiteX16" fmla="*/ 758653 w 903874"/>
                  <a:gd name="connsiteY16" fmla="*/ 988933 h 988933"/>
                  <a:gd name="connsiteX17" fmla="*/ 0 w 903874"/>
                  <a:gd name="connsiteY17" fmla="*/ 792800 h 988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03874" h="988933">
                    <a:moveTo>
                      <a:pt x="0" y="0"/>
                    </a:moveTo>
                    <a:lnTo>
                      <a:pt x="71063" y="2309"/>
                    </a:lnTo>
                    <a:lnTo>
                      <a:pt x="154407" y="12402"/>
                    </a:lnTo>
                    <a:lnTo>
                      <a:pt x="244697" y="28804"/>
                    </a:lnTo>
                    <a:lnTo>
                      <a:pt x="292683" y="39528"/>
                    </a:lnTo>
                    <a:lnTo>
                      <a:pt x="340038" y="52144"/>
                    </a:lnTo>
                    <a:lnTo>
                      <a:pt x="426539" y="81163"/>
                    </a:lnTo>
                    <a:lnTo>
                      <a:pt x="504832" y="113966"/>
                    </a:lnTo>
                    <a:lnTo>
                      <a:pt x="574285" y="149924"/>
                    </a:lnTo>
                    <a:lnTo>
                      <a:pt x="634899" y="189035"/>
                    </a:lnTo>
                    <a:lnTo>
                      <a:pt x="688568" y="228778"/>
                    </a:lnTo>
                    <a:lnTo>
                      <a:pt x="756127" y="289338"/>
                    </a:lnTo>
                    <a:lnTo>
                      <a:pt x="822424" y="368192"/>
                    </a:lnTo>
                    <a:lnTo>
                      <a:pt x="866622" y="436953"/>
                    </a:lnTo>
                    <a:lnTo>
                      <a:pt x="900717" y="510761"/>
                    </a:lnTo>
                    <a:lnTo>
                      <a:pt x="903874" y="521485"/>
                    </a:lnTo>
                    <a:lnTo>
                      <a:pt x="758653" y="988933"/>
                    </a:lnTo>
                    <a:lnTo>
                      <a:pt x="0" y="792800"/>
                    </a:lnTo>
                    <a:close/>
                  </a:path>
                </a:pathLst>
              </a:custGeom>
              <a:solidFill>
                <a:srgbClr val="E0E2DE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자유형 29">
                <a:extLst>
                  <a:ext uri="{FF2B5EF4-FFF2-40B4-BE49-F238E27FC236}">
                    <a16:creationId xmlns:a16="http://schemas.microsoft.com/office/drawing/2014/main" xmlns="" id="{2C0837C4-9665-49D9-A65D-ED4FC7D72C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6171196"/>
                <a:ext cx="903876" cy="686804"/>
              </a:xfrm>
              <a:custGeom>
                <a:avLst/>
                <a:gdLst>
                  <a:gd name="connsiteX0" fmla="*/ 0 w 903876"/>
                  <a:gd name="connsiteY0" fmla="*/ 0 h 686804"/>
                  <a:gd name="connsiteX1" fmla="*/ 110165 w 903876"/>
                  <a:gd name="connsiteY1" fmla="*/ 34389 h 686804"/>
                  <a:gd name="connsiteX2" fmla="*/ 286335 w 903876"/>
                  <a:gd name="connsiteY2" fmla="*/ 106993 h 686804"/>
                  <a:gd name="connsiteX3" fmla="*/ 457453 w 903876"/>
                  <a:gd name="connsiteY3" fmla="*/ 190331 h 686804"/>
                  <a:gd name="connsiteX4" fmla="*/ 614680 w 903876"/>
                  <a:gd name="connsiteY4" fmla="*/ 274300 h 686804"/>
                  <a:gd name="connsiteX5" fmla="*/ 747281 w 903876"/>
                  <a:gd name="connsiteY5" fmla="*/ 351955 h 686804"/>
                  <a:gd name="connsiteX6" fmla="*/ 884933 w 903876"/>
                  <a:gd name="connsiteY6" fmla="*/ 437187 h 686804"/>
                  <a:gd name="connsiteX7" fmla="*/ 903876 w 903876"/>
                  <a:gd name="connsiteY7" fmla="*/ 449814 h 686804"/>
                  <a:gd name="connsiteX8" fmla="*/ 800891 w 903876"/>
                  <a:gd name="connsiteY8" fmla="*/ 686804 h 686804"/>
                  <a:gd name="connsiteX9" fmla="*/ 0 w 903876"/>
                  <a:gd name="connsiteY9" fmla="*/ 686804 h 686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03876" h="686804">
                    <a:moveTo>
                      <a:pt x="0" y="0"/>
                    </a:moveTo>
                    <a:lnTo>
                      <a:pt x="110165" y="34389"/>
                    </a:lnTo>
                    <a:lnTo>
                      <a:pt x="286335" y="106993"/>
                    </a:lnTo>
                    <a:lnTo>
                      <a:pt x="457453" y="190331"/>
                    </a:lnTo>
                    <a:lnTo>
                      <a:pt x="614680" y="274300"/>
                    </a:lnTo>
                    <a:lnTo>
                      <a:pt x="747281" y="351955"/>
                    </a:lnTo>
                    <a:lnTo>
                      <a:pt x="884933" y="437187"/>
                    </a:lnTo>
                    <a:lnTo>
                      <a:pt x="903876" y="449814"/>
                    </a:lnTo>
                    <a:lnTo>
                      <a:pt x="800891" y="686804"/>
                    </a:lnTo>
                    <a:lnTo>
                      <a:pt x="0" y="686804"/>
                    </a:lnTo>
                    <a:close/>
                  </a:path>
                </a:pathLst>
              </a:custGeom>
              <a:solidFill>
                <a:srgbClr val="37556C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자유형 31">
                <a:extLst>
                  <a:ext uri="{FF2B5EF4-FFF2-40B4-BE49-F238E27FC236}">
                    <a16:creationId xmlns:a16="http://schemas.microsoft.com/office/drawing/2014/main" xmlns="" id="{77B63CF0-418C-409E-B5A7-B3B273884B4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095040" y="2619812"/>
                <a:ext cx="1096961" cy="3570025"/>
              </a:xfrm>
              <a:custGeom>
                <a:avLst/>
                <a:gdLst>
                  <a:gd name="connsiteX0" fmla="*/ 352564 w 1096961"/>
                  <a:gd name="connsiteY0" fmla="*/ 0 h 3570025"/>
                  <a:gd name="connsiteX1" fmla="*/ 300159 w 1096961"/>
                  <a:gd name="connsiteY1" fmla="*/ 10734 h 3570025"/>
                  <a:gd name="connsiteX2" fmla="*/ 257856 w 1096961"/>
                  <a:gd name="connsiteY2" fmla="*/ 33465 h 3570025"/>
                  <a:gd name="connsiteX3" fmla="*/ 226287 w 1096961"/>
                  <a:gd name="connsiteY3" fmla="*/ 64405 h 3570025"/>
                  <a:gd name="connsiteX4" fmla="*/ 203558 w 1096961"/>
                  <a:gd name="connsiteY4" fmla="*/ 100395 h 3570025"/>
                  <a:gd name="connsiteX5" fmla="*/ 189036 w 1096961"/>
                  <a:gd name="connsiteY5" fmla="*/ 138912 h 3570025"/>
                  <a:gd name="connsiteX6" fmla="*/ 185248 w 1096961"/>
                  <a:gd name="connsiteY6" fmla="*/ 156591 h 3570025"/>
                  <a:gd name="connsiteX7" fmla="*/ 180197 w 1096961"/>
                  <a:gd name="connsiteY7" fmla="*/ 174271 h 3570025"/>
                  <a:gd name="connsiteX8" fmla="*/ 170726 w 1096961"/>
                  <a:gd name="connsiteY8" fmla="*/ 224784 h 3570025"/>
                  <a:gd name="connsiteX9" fmla="*/ 160624 w 1096961"/>
                  <a:gd name="connsiteY9" fmla="*/ 324548 h 3570025"/>
                  <a:gd name="connsiteX10" fmla="*/ 153679 w 1096961"/>
                  <a:gd name="connsiteY10" fmla="*/ 532284 h 3570025"/>
                  <a:gd name="connsiteX11" fmla="*/ 153679 w 1096961"/>
                  <a:gd name="connsiteY11" fmla="*/ 575220 h 3570025"/>
                  <a:gd name="connsiteX12" fmla="*/ 149259 w 1096961"/>
                  <a:gd name="connsiteY12" fmla="*/ 575220 h 3570025"/>
                  <a:gd name="connsiteX13" fmla="*/ 101274 w 1096961"/>
                  <a:gd name="connsiteY13" fmla="*/ 604897 h 3570025"/>
                  <a:gd name="connsiteX14" fmla="*/ 37505 w 1096961"/>
                  <a:gd name="connsiteY14" fmla="*/ 659198 h 3570025"/>
                  <a:gd name="connsiteX15" fmla="*/ 0 w 1096961"/>
                  <a:gd name="connsiteY15" fmla="*/ 696705 h 3570025"/>
                  <a:gd name="connsiteX16" fmla="*/ 0 w 1096961"/>
                  <a:gd name="connsiteY16" fmla="*/ 3485582 h 3570025"/>
                  <a:gd name="connsiteX17" fmla="*/ 780639 w 1096961"/>
                  <a:gd name="connsiteY17" fmla="*/ 3570025 h 3570025"/>
                  <a:gd name="connsiteX18" fmla="*/ 861456 w 1096961"/>
                  <a:gd name="connsiteY18" fmla="*/ 3344610 h 3570025"/>
                  <a:gd name="connsiteX19" fmla="*/ 893025 w 1096961"/>
                  <a:gd name="connsiteY19" fmla="*/ 3134980 h 3570025"/>
                  <a:gd name="connsiteX20" fmla="*/ 942273 w 1096961"/>
                  <a:gd name="connsiteY20" fmla="*/ 2812958 h 3570025"/>
                  <a:gd name="connsiteX21" fmla="*/ 959952 w 1096961"/>
                  <a:gd name="connsiteY21" fmla="*/ 2758656 h 3570025"/>
                  <a:gd name="connsiteX22" fmla="*/ 1013619 w 1096961"/>
                  <a:gd name="connsiteY22" fmla="*/ 2604590 h 3570025"/>
                  <a:gd name="connsiteX23" fmla="*/ 1050870 w 1096961"/>
                  <a:gd name="connsiteY23" fmla="*/ 2473887 h 3570025"/>
                  <a:gd name="connsiteX24" fmla="*/ 1080545 w 1096961"/>
                  <a:gd name="connsiteY24" fmla="*/ 2324873 h 3570025"/>
                  <a:gd name="connsiteX25" fmla="*/ 1093804 w 1096961"/>
                  <a:gd name="connsiteY25" fmla="*/ 2203641 h 3570025"/>
                  <a:gd name="connsiteX26" fmla="*/ 1096961 w 1096961"/>
                  <a:gd name="connsiteY26" fmla="*/ 2120294 h 3570025"/>
                  <a:gd name="connsiteX27" fmla="*/ 1093804 w 1096961"/>
                  <a:gd name="connsiteY27" fmla="*/ 2035053 h 3570025"/>
                  <a:gd name="connsiteX28" fmla="*/ 1084333 w 1096961"/>
                  <a:gd name="connsiteY28" fmla="*/ 1949181 h 3570025"/>
                  <a:gd name="connsiteX29" fmla="*/ 1066023 w 1096961"/>
                  <a:gd name="connsiteY29" fmla="*/ 1862677 h 3570025"/>
                  <a:gd name="connsiteX30" fmla="*/ 1039505 w 1096961"/>
                  <a:gd name="connsiteY30" fmla="*/ 1776804 h 3570025"/>
                  <a:gd name="connsiteX31" fmla="*/ 1022458 w 1096961"/>
                  <a:gd name="connsiteY31" fmla="*/ 1734499 h 3570025"/>
                  <a:gd name="connsiteX32" fmla="*/ 953006 w 1096961"/>
                  <a:gd name="connsiteY32" fmla="*/ 1576645 h 3570025"/>
                  <a:gd name="connsiteX33" fmla="*/ 869664 w 1096961"/>
                  <a:gd name="connsiteY33" fmla="*/ 1398586 h 3570025"/>
                  <a:gd name="connsiteX34" fmla="*/ 825467 w 1096961"/>
                  <a:gd name="connsiteY34" fmla="*/ 1296928 h 3570025"/>
                  <a:gd name="connsiteX35" fmla="*/ 790742 w 1096961"/>
                  <a:gd name="connsiteY35" fmla="*/ 1201584 h 3570025"/>
                  <a:gd name="connsiteX36" fmla="*/ 765486 w 1096961"/>
                  <a:gd name="connsiteY36" fmla="*/ 1104978 h 3570025"/>
                  <a:gd name="connsiteX37" fmla="*/ 750964 w 1096961"/>
                  <a:gd name="connsiteY37" fmla="*/ 998269 h 3570025"/>
                  <a:gd name="connsiteX38" fmla="*/ 746545 w 1096961"/>
                  <a:gd name="connsiteY38" fmla="*/ 873880 h 3570025"/>
                  <a:gd name="connsiteX39" fmla="*/ 748439 w 1096961"/>
                  <a:gd name="connsiteY39" fmla="*/ 800635 h 3570025"/>
                  <a:gd name="connsiteX40" fmla="*/ 750333 w 1096961"/>
                  <a:gd name="connsiteY40" fmla="*/ 780430 h 3570025"/>
                  <a:gd name="connsiteX41" fmla="*/ 749070 w 1096961"/>
                  <a:gd name="connsiteY41" fmla="*/ 648464 h 3570025"/>
                  <a:gd name="connsiteX42" fmla="*/ 742125 w 1096961"/>
                  <a:gd name="connsiteY42" fmla="*/ 529758 h 3570025"/>
                  <a:gd name="connsiteX43" fmla="*/ 725709 w 1096961"/>
                  <a:gd name="connsiteY43" fmla="*/ 398424 h 3570025"/>
                  <a:gd name="connsiteX44" fmla="*/ 704242 w 1096961"/>
                  <a:gd name="connsiteY44" fmla="*/ 300554 h 3570025"/>
                  <a:gd name="connsiteX45" fmla="*/ 684670 w 1096961"/>
                  <a:gd name="connsiteY45" fmla="*/ 239307 h 3570025"/>
                  <a:gd name="connsiteX46" fmla="*/ 662571 w 1096961"/>
                  <a:gd name="connsiteY46" fmla="*/ 181216 h 3570025"/>
                  <a:gd name="connsiteX47" fmla="*/ 634159 w 1096961"/>
                  <a:gd name="connsiteY47" fmla="*/ 130703 h 3570025"/>
                  <a:gd name="connsiteX48" fmla="*/ 600696 w 1096961"/>
                  <a:gd name="connsiteY48" fmla="*/ 87767 h 3570025"/>
                  <a:gd name="connsiteX49" fmla="*/ 561550 w 1096961"/>
                  <a:gd name="connsiteY49" fmla="*/ 55565 h 3570025"/>
                  <a:gd name="connsiteX50" fmla="*/ 539452 w 1096961"/>
                  <a:gd name="connsiteY50" fmla="*/ 43568 h 3570025"/>
                  <a:gd name="connsiteX51" fmla="*/ 495887 w 1096961"/>
                  <a:gd name="connsiteY51" fmla="*/ 24625 h 3570025"/>
                  <a:gd name="connsiteX52" fmla="*/ 418227 w 1096961"/>
                  <a:gd name="connsiteY52" fmla="*/ 3789 h 357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96961" h="3570025">
                    <a:moveTo>
                      <a:pt x="352564" y="0"/>
                    </a:moveTo>
                    <a:lnTo>
                      <a:pt x="300159" y="10734"/>
                    </a:lnTo>
                    <a:lnTo>
                      <a:pt x="257856" y="33465"/>
                    </a:lnTo>
                    <a:lnTo>
                      <a:pt x="226287" y="64405"/>
                    </a:lnTo>
                    <a:lnTo>
                      <a:pt x="203558" y="100395"/>
                    </a:lnTo>
                    <a:lnTo>
                      <a:pt x="189036" y="138912"/>
                    </a:lnTo>
                    <a:lnTo>
                      <a:pt x="185248" y="156591"/>
                    </a:lnTo>
                    <a:lnTo>
                      <a:pt x="180197" y="174271"/>
                    </a:lnTo>
                    <a:lnTo>
                      <a:pt x="170726" y="224784"/>
                    </a:lnTo>
                    <a:lnTo>
                      <a:pt x="160624" y="324548"/>
                    </a:lnTo>
                    <a:lnTo>
                      <a:pt x="153679" y="532284"/>
                    </a:lnTo>
                    <a:lnTo>
                      <a:pt x="153679" y="575220"/>
                    </a:lnTo>
                    <a:lnTo>
                      <a:pt x="149259" y="575220"/>
                    </a:lnTo>
                    <a:lnTo>
                      <a:pt x="101274" y="604897"/>
                    </a:lnTo>
                    <a:lnTo>
                      <a:pt x="37505" y="659198"/>
                    </a:lnTo>
                    <a:lnTo>
                      <a:pt x="0" y="696705"/>
                    </a:lnTo>
                    <a:lnTo>
                      <a:pt x="0" y="3485582"/>
                    </a:lnTo>
                    <a:lnTo>
                      <a:pt x="780639" y="3570025"/>
                    </a:lnTo>
                    <a:lnTo>
                      <a:pt x="861456" y="3344610"/>
                    </a:lnTo>
                    <a:lnTo>
                      <a:pt x="893025" y="3134980"/>
                    </a:lnTo>
                    <a:lnTo>
                      <a:pt x="942273" y="2812958"/>
                    </a:lnTo>
                    <a:lnTo>
                      <a:pt x="959952" y="2758656"/>
                    </a:lnTo>
                    <a:lnTo>
                      <a:pt x="1013619" y="2604590"/>
                    </a:lnTo>
                    <a:lnTo>
                      <a:pt x="1050870" y="2473887"/>
                    </a:lnTo>
                    <a:lnTo>
                      <a:pt x="1080545" y="2324873"/>
                    </a:lnTo>
                    <a:lnTo>
                      <a:pt x="1093804" y="2203641"/>
                    </a:lnTo>
                    <a:lnTo>
                      <a:pt x="1096961" y="2120294"/>
                    </a:lnTo>
                    <a:lnTo>
                      <a:pt x="1093804" y="2035053"/>
                    </a:lnTo>
                    <a:lnTo>
                      <a:pt x="1084333" y="1949181"/>
                    </a:lnTo>
                    <a:lnTo>
                      <a:pt x="1066023" y="1862677"/>
                    </a:lnTo>
                    <a:lnTo>
                      <a:pt x="1039505" y="1776804"/>
                    </a:lnTo>
                    <a:lnTo>
                      <a:pt x="1022458" y="1734499"/>
                    </a:lnTo>
                    <a:lnTo>
                      <a:pt x="953006" y="1576645"/>
                    </a:lnTo>
                    <a:lnTo>
                      <a:pt x="869664" y="1398586"/>
                    </a:lnTo>
                    <a:lnTo>
                      <a:pt x="825467" y="1296928"/>
                    </a:lnTo>
                    <a:lnTo>
                      <a:pt x="790742" y="1201584"/>
                    </a:lnTo>
                    <a:lnTo>
                      <a:pt x="765486" y="1104978"/>
                    </a:lnTo>
                    <a:lnTo>
                      <a:pt x="750964" y="998269"/>
                    </a:lnTo>
                    <a:lnTo>
                      <a:pt x="746545" y="873880"/>
                    </a:lnTo>
                    <a:lnTo>
                      <a:pt x="748439" y="800635"/>
                    </a:lnTo>
                    <a:lnTo>
                      <a:pt x="750333" y="780430"/>
                    </a:lnTo>
                    <a:lnTo>
                      <a:pt x="749070" y="648464"/>
                    </a:lnTo>
                    <a:lnTo>
                      <a:pt x="742125" y="529758"/>
                    </a:lnTo>
                    <a:lnTo>
                      <a:pt x="725709" y="398424"/>
                    </a:lnTo>
                    <a:lnTo>
                      <a:pt x="704242" y="300554"/>
                    </a:lnTo>
                    <a:lnTo>
                      <a:pt x="684670" y="239307"/>
                    </a:lnTo>
                    <a:lnTo>
                      <a:pt x="662571" y="181216"/>
                    </a:lnTo>
                    <a:lnTo>
                      <a:pt x="634159" y="130703"/>
                    </a:lnTo>
                    <a:lnTo>
                      <a:pt x="600696" y="87767"/>
                    </a:lnTo>
                    <a:lnTo>
                      <a:pt x="561550" y="55565"/>
                    </a:lnTo>
                    <a:lnTo>
                      <a:pt x="539452" y="43568"/>
                    </a:lnTo>
                    <a:lnTo>
                      <a:pt x="495887" y="24625"/>
                    </a:lnTo>
                    <a:lnTo>
                      <a:pt x="418227" y="3789"/>
                    </a:lnTo>
                    <a:close/>
                  </a:path>
                </a:pathLst>
              </a:custGeom>
              <a:solidFill>
                <a:srgbClr val="FFDEB4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13">
                <a:extLst>
                  <a:ext uri="{FF2B5EF4-FFF2-40B4-BE49-F238E27FC236}">
                    <a16:creationId xmlns:a16="http://schemas.microsoft.com/office/drawing/2014/main" xmlns="" id="{9EF02D68-B86E-4CA0-9283-981F53CF268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06618" y="2676760"/>
                <a:ext cx="373299" cy="388458"/>
              </a:xfrm>
              <a:custGeom>
                <a:avLst/>
                <a:gdLst>
                  <a:gd name="T0" fmla="*/ 586 w 593"/>
                  <a:gd name="T1" fmla="*/ 186 h 615"/>
                  <a:gd name="T2" fmla="*/ 582 w 593"/>
                  <a:gd name="T3" fmla="*/ 179 h 615"/>
                  <a:gd name="T4" fmla="*/ 536 w 593"/>
                  <a:gd name="T5" fmla="*/ 117 h 615"/>
                  <a:gd name="T6" fmla="*/ 470 w 593"/>
                  <a:gd name="T7" fmla="*/ 59 h 615"/>
                  <a:gd name="T8" fmla="*/ 414 w 593"/>
                  <a:gd name="T9" fmla="*/ 26 h 615"/>
                  <a:gd name="T10" fmla="*/ 348 w 593"/>
                  <a:gd name="T11" fmla="*/ 4 h 615"/>
                  <a:gd name="T12" fmla="*/ 271 w 593"/>
                  <a:gd name="T13" fmla="*/ 0 h 615"/>
                  <a:gd name="T14" fmla="*/ 229 w 593"/>
                  <a:gd name="T15" fmla="*/ 7 h 615"/>
                  <a:gd name="T16" fmla="*/ 188 w 593"/>
                  <a:gd name="T17" fmla="*/ 18 h 615"/>
                  <a:gd name="T18" fmla="*/ 122 w 593"/>
                  <a:gd name="T19" fmla="*/ 46 h 615"/>
                  <a:gd name="T20" fmla="*/ 74 w 593"/>
                  <a:gd name="T21" fmla="*/ 77 h 615"/>
                  <a:gd name="T22" fmla="*/ 40 w 593"/>
                  <a:gd name="T23" fmla="*/ 112 h 615"/>
                  <a:gd name="T24" fmla="*/ 10 w 593"/>
                  <a:gd name="T25" fmla="*/ 162 h 615"/>
                  <a:gd name="T26" fmla="*/ 0 w 593"/>
                  <a:gd name="T27" fmla="*/ 206 h 615"/>
                  <a:gd name="T28" fmla="*/ 0 w 593"/>
                  <a:gd name="T29" fmla="*/ 212 h 615"/>
                  <a:gd name="T30" fmla="*/ 0 w 593"/>
                  <a:gd name="T31" fmla="*/ 257 h 615"/>
                  <a:gd name="T32" fmla="*/ 23 w 593"/>
                  <a:gd name="T33" fmla="*/ 429 h 615"/>
                  <a:gd name="T34" fmla="*/ 42 w 593"/>
                  <a:gd name="T35" fmla="*/ 495 h 615"/>
                  <a:gd name="T36" fmla="*/ 67 w 593"/>
                  <a:gd name="T37" fmla="*/ 551 h 615"/>
                  <a:gd name="T38" fmla="*/ 95 w 593"/>
                  <a:gd name="T39" fmla="*/ 579 h 615"/>
                  <a:gd name="T40" fmla="*/ 116 w 593"/>
                  <a:gd name="T41" fmla="*/ 591 h 615"/>
                  <a:gd name="T42" fmla="*/ 128 w 593"/>
                  <a:gd name="T43" fmla="*/ 594 h 615"/>
                  <a:gd name="T44" fmla="*/ 156 w 593"/>
                  <a:gd name="T45" fmla="*/ 602 h 615"/>
                  <a:gd name="T46" fmla="*/ 215 w 593"/>
                  <a:gd name="T47" fmla="*/ 612 h 615"/>
                  <a:gd name="T48" fmla="*/ 274 w 593"/>
                  <a:gd name="T49" fmla="*/ 615 h 615"/>
                  <a:gd name="T50" fmla="*/ 330 w 593"/>
                  <a:gd name="T51" fmla="*/ 609 h 615"/>
                  <a:gd name="T52" fmla="*/ 383 w 593"/>
                  <a:gd name="T53" fmla="*/ 596 h 615"/>
                  <a:gd name="T54" fmla="*/ 430 w 593"/>
                  <a:gd name="T55" fmla="*/ 579 h 615"/>
                  <a:gd name="T56" fmla="*/ 469 w 593"/>
                  <a:gd name="T57" fmla="*/ 558 h 615"/>
                  <a:gd name="T58" fmla="*/ 499 w 593"/>
                  <a:gd name="T59" fmla="*/ 532 h 615"/>
                  <a:gd name="T60" fmla="*/ 510 w 593"/>
                  <a:gd name="T61" fmla="*/ 518 h 615"/>
                  <a:gd name="T62" fmla="*/ 529 w 593"/>
                  <a:gd name="T63" fmla="*/ 486 h 615"/>
                  <a:gd name="T64" fmla="*/ 563 w 593"/>
                  <a:gd name="T65" fmla="*/ 400 h 615"/>
                  <a:gd name="T66" fmla="*/ 588 w 593"/>
                  <a:gd name="T67" fmla="*/ 304 h 615"/>
                  <a:gd name="T68" fmla="*/ 593 w 593"/>
                  <a:gd name="T69" fmla="*/ 238 h 615"/>
                  <a:gd name="T70" fmla="*/ 591 w 593"/>
                  <a:gd name="T71" fmla="*/ 201 h 615"/>
                  <a:gd name="T72" fmla="*/ 586 w 593"/>
                  <a:gd name="T73" fmla="*/ 18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93" h="615">
                    <a:moveTo>
                      <a:pt x="586" y="186"/>
                    </a:moveTo>
                    <a:lnTo>
                      <a:pt x="582" y="179"/>
                    </a:lnTo>
                    <a:lnTo>
                      <a:pt x="536" y="117"/>
                    </a:lnTo>
                    <a:lnTo>
                      <a:pt x="470" y="59"/>
                    </a:lnTo>
                    <a:lnTo>
                      <a:pt x="414" y="26"/>
                    </a:lnTo>
                    <a:lnTo>
                      <a:pt x="348" y="4"/>
                    </a:lnTo>
                    <a:lnTo>
                      <a:pt x="271" y="0"/>
                    </a:lnTo>
                    <a:lnTo>
                      <a:pt x="229" y="7"/>
                    </a:lnTo>
                    <a:lnTo>
                      <a:pt x="188" y="18"/>
                    </a:lnTo>
                    <a:lnTo>
                      <a:pt x="122" y="46"/>
                    </a:lnTo>
                    <a:lnTo>
                      <a:pt x="74" y="77"/>
                    </a:lnTo>
                    <a:lnTo>
                      <a:pt x="40" y="112"/>
                    </a:lnTo>
                    <a:lnTo>
                      <a:pt x="10" y="162"/>
                    </a:lnTo>
                    <a:lnTo>
                      <a:pt x="0" y="206"/>
                    </a:lnTo>
                    <a:lnTo>
                      <a:pt x="0" y="212"/>
                    </a:lnTo>
                    <a:lnTo>
                      <a:pt x="0" y="257"/>
                    </a:lnTo>
                    <a:lnTo>
                      <a:pt x="23" y="429"/>
                    </a:lnTo>
                    <a:lnTo>
                      <a:pt x="42" y="495"/>
                    </a:lnTo>
                    <a:lnTo>
                      <a:pt x="67" y="551"/>
                    </a:lnTo>
                    <a:lnTo>
                      <a:pt x="95" y="579"/>
                    </a:lnTo>
                    <a:lnTo>
                      <a:pt x="116" y="591"/>
                    </a:lnTo>
                    <a:lnTo>
                      <a:pt x="128" y="594"/>
                    </a:lnTo>
                    <a:lnTo>
                      <a:pt x="156" y="602"/>
                    </a:lnTo>
                    <a:lnTo>
                      <a:pt x="215" y="612"/>
                    </a:lnTo>
                    <a:lnTo>
                      <a:pt x="274" y="615"/>
                    </a:lnTo>
                    <a:lnTo>
                      <a:pt x="330" y="609"/>
                    </a:lnTo>
                    <a:lnTo>
                      <a:pt x="383" y="596"/>
                    </a:lnTo>
                    <a:lnTo>
                      <a:pt x="430" y="579"/>
                    </a:lnTo>
                    <a:lnTo>
                      <a:pt x="469" y="558"/>
                    </a:lnTo>
                    <a:lnTo>
                      <a:pt x="499" y="532"/>
                    </a:lnTo>
                    <a:lnTo>
                      <a:pt x="510" y="518"/>
                    </a:lnTo>
                    <a:lnTo>
                      <a:pt x="529" y="486"/>
                    </a:lnTo>
                    <a:lnTo>
                      <a:pt x="563" y="400"/>
                    </a:lnTo>
                    <a:lnTo>
                      <a:pt x="588" y="304"/>
                    </a:lnTo>
                    <a:lnTo>
                      <a:pt x="593" y="238"/>
                    </a:lnTo>
                    <a:lnTo>
                      <a:pt x="591" y="201"/>
                    </a:lnTo>
                    <a:lnTo>
                      <a:pt x="586" y="186"/>
                    </a:lnTo>
                    <a:close/>
                  </a:path>
                </a:pathLst>
              </a:custGeom>
              <a:solidFill>
                <a:srgbClr val="FFFFFF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14">
                <a:extLst>
                  <a:ext uri="{FF2B5EF4-FFF2-40B4-BE49-F238E27FC236}">
                    <a16:creationId xmlns:a16="http://schemas.microsoft.com/office/drawing/2014/main" xmlns="" id="{624B2138-8837-4569-B510-1A76DBC1242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06450" y="3157489"/>
                <a:ext cx="45719" cy="1110423"/>
              </a:xfrm>
              <a:custGeom>
                <a:avLst/>
                <a:gdLst>
                  <a:gd name="T0" fmla="*/ 52 w 154"/>
                  <a:gd name="T1" fmla="*/ 76 h 1758"/>
                  <a:gd name="T2" fmla="*/ 52 w 154"/>
                  <a:gd name="T3" fmla="*/ 407 h 1758"/>
                  <a:gd name="T4" fmla="*/ 58 w 154"/>
                  <a:gd name="T5" fmla="*/ 503 h 1758"/>
                  <a:gd name="T6" fmla="*/ 76 w 154"/>
                  <a:gd name="T7" fmla="*/ 561 h 1758"/>
                  <a:gd name="T8" fmla="*/ 76 w 154"/>
                  <a:gd name="T9" fmla="*/ 611 h 1758"/>
                  <a:gd name="T10" fmla="*/ 76 w 154"/>
                  <a:gd name="T11" fmla="*/ 662 h 1758"/>
                  <a:gd name="T12" fmla="*/ 76 w 154"/>
                  <a:gd name="T13" fmla="*/ 751 h 1758"/>
                  <a:gd name="T14" fmla="*/ 61 w 154"/>
                  <a:gd name="T15" fmla="*/ 848 h 1758"/>
                  <a:gd name="T16" fmla="*/ 48 w 154"/>
                  <a:gd name="T17" fmla="*/ 905 h 1758"/>
                  <a:gd name="T18" fmla="*/ 26 w 154"/>
                  <a:gd name="T19" fmla="*/ 1020 h 1758"/>
                  <a:gd name="T20" fmla="*/ 6 w 154"/>
                  <a:gd name="T21" fmla="*/ 1077 h 1758"/>
                  <a:gd name="T22" fmla="*/ 0 w 154"/>
                  <a:gd name="T23" fmla="*/ 1173 h 1758"/>
                  <a:gd name="T24" fmla="*/ 0 w 154"/>
                  <a:gd name="T25" fmla="*/ 1275 h 1758"/>
                  <a:gd name="T26" fmla="*/ 0 w 154"/>
                  <a:gd name="T27" fmla="*/ 1479 h 1758"/>
                  <a:gd name="T28" fmla="*/ 0 w 154"/>
                  <a:gd name="T29" fmla="*/ 1758 h 1758"/>
                  <a:gd name="T30" fmla="*/ 0 w 154"/>
                  <a:gd name="T31" fmla="*/ 1641 h 1758"/>
                  <a:gd name="T32" fmla="*/ 26 w 154"/>
                  <a:gd name="T33" fmla="*/ 1479 h 1758"/>
                  <a:gd name="T34" fmla="*/ 36 w 154"/>
                  <a:gd name="T35" fmla="*/ 1385 h 1758"/>
                  <a:gd name="T36" fmla="*/ 52 w 154"/>
                  <a:gd name="T37" fmla="*/ 1275 h 1758"/>
                  <a:gd name="T38" fmla="*/ 61 w 154"/>
                  <a:gd name="T39" fmla="*/ 1218 h 1758"/>
                  <a:gd name="T40" fmla="*/ 81 w 154"/>
                  <a:gd name="T41" fmla="*/ 1160 h 1758"/>
                  <a:gd name="T42" fmla="*/ 102 w 154"/>
                  <a:gd name="T43" fmla="*/ 1045 h 1758"/>
                  <a:gd name="T44" fmla="*/ 122 w 154"/>
                  <a:gd name="T45" fmla="*/ 988 h 1758"/>
                  <a:gd name="T46" fmla="*/ 128 w 154"/>
                  <a:gd name="T47" fmla="*/ 892 h 1758"/>
                  <a:gd name="T48" fmla="*/ 151 w 154"/>
                  <a:gd name="T49" fmla="*/ 767 h 1758"/>
                  <a:gd name="T50" fmla="*/ 154 w 154"/>
                  <a:gd name="T51" fmla="*/ 637 h 1758"/>
                  <a:gd name="T52" fmla="*/ 154 w 154"/>
                  <a:gd name="T53" fmla="*/ 582 h 1758"/>
                  <a:gd name="T54" fmla="*/ 137 w 154"/>
                  <a:gd name="T55" fmla="*/ 561 h 1758"/>
                  <a:gd name="T56" fmla="*/ 112 w 154"/>
                  <a:gd name="T57" fmla="*/ 522 h 1758"/>
                  <a:gd name="T58" fmla="*/ 102 w 154"/>
                  <a:gd name="T59" fmla="*/ 433 h 1758"/>
                  <a:gd name="T60" fmla="*/ 81 w 154"/>
                  <a:gd name="T61" fmla="*/ 303 h 1758"/>
                  <a:gd name="T62" fmla="*/ 61 w 154"/>
                  <a:gd name="T63" fmla="*/ 156 h 1758"/>
                  <a:gd name="T64" fmla="*/ 52 w 154"/>
                  <a:gd name="T65" fmla="*/ 0 h 1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4" h="1758">
                    <a:moveTo>
                      <a:pt x="52" y="0"/>
                    </a:moveTo>
                    <a:lnTo>
                      <a:pt x="52" y="76"/>
                    </a:lnTo>
                    <a:lnTo>
                      <a:pt x="52" y="280"/>
                    </a:lnTo>
                    <a:lnTo>
                      <a:pt x="52" y="407"/>
                    </a:lnTo>
                    <a:lnTo>
                      <a:pt x="52" y="446"/>
                    </a:lnTo>
                    <a:lnTo>
                      <a:pt x="58" y="503"/>
                    </a:lnTo>
                    <a:lnTo>
                      <a:pt x="68" y="542"/>
                    </a:lnTo>
                    <a:lnTo>
                      <a:pt x="76" y="561"/>
                    </a:lnTo>
                    <a:lnTo>
                      <a:pt x="76" y="586"/>
                    </a:lnTo>
                    <a:lnTo>
                      <a:pt x="76" y="611"/>
                    </a:lnTo>
                    <a:lnTo>
                      <a:pt x="76" y="637"/>
                    </a:lnTo>
                    <a:lnTo>
                      <a:pt x="76" y="662"/>
                    </a:lnTo>
                    <a:lnTo>
                      <a:pt x="76" y="714"/>
                    </a:lnTo>
                    <a:lnTo>
                      <a:pt x="76" y="751"/>
                    </a:lnTo>
                    <a:lnTo>
                      <a:pt x="71" y="809"/>
                    </a:lnTo>
                    <a:lnTo>
                      <a:pt x="61" y="848"/>
                    </a:lnTo>
                    <a:lnTo>
                      <a:pt x="52" y="866"/>
                    </a:lnTo>
                    <a:lnTo>
                      <a:pt x="48" y="905"/>
                    </a:lnTo>
                    <a:lnTo>
                      <a:pt x="29" y="981"/>
                    </a:lnTo>
                    <a:lnTo>
                      <a:pt x="26" y="1020"/>
                    </a:lnTo>
                    <a:lnTo>
                      <a:pt x="18" y="1038"/>
                    </a:lnTo>
                    <a:lnTo>
                      <a:pt x="6" y="1077"/>
                    </a:lnTo>
                    <a:lnTo>
                      <a:pt x="0" y="1134"/>
                    </a:lnTo>
                    <a:lnTo>
                      <a:pt x="0" y="1173"/>
                    </a:lnTo>
                    <a:lnTo>
                      <a:pt x="0" y="1223"/>
                    </a:lnTo>
                    <a:lnTo>
                      <a:pt x="0" y="1275"/>
                    </a:lnTo>
                    <a:lnTo>
                      <a:pt x="0" y="1351"/>
                    </a:lnTo>
                    <a:lnTo>
                      <a:pt x="0" y="1479"/>
                    </a:lnTo>
                    <a:lnTo>
                      <a:pt x="0" y="1682"/>
                    </a:lnTo>
                    <a:lnTo>
                      <a:pt x="0" y="1758"/>
                    </a:lnTo>
                    <a:lnTo>
                      <a:pt x="0" y="1682"/>
                    </a:lnTo>
                    <a:lnTo>
                      <a:pt x="0" y="1641"/>
                    </a:lnTo>
                    <a:lnTo>
                      <a:pt x="10" y="1536"/>
                    </a:lnTo>
                    <a:lnTo>
                      <a:pt x="26" y="1479"/>
                    </a:lnTo>
                    <a:lnTo>
                      <a:pt x="26" y="1443"/>
                    </a:lnTo>
                    <a:lnTo>
                      <a:pt x="36" y="1385"/>
                    </a:lnTo>
                    <a:lnTo>
                      <a:pt x="52" y="1351"/>
                    </a:lnTo>
                    <a:lnTo>
                      <a:pt x="52" y="1275"/>
                    </a:lnTo>
                    <a:lnTo>
                      <a:pt x="52" y="1255"/>
                    </a:lnTo>
                    <a:lnTo>
                      <a:pt x="61" y="1218"/>
                    </a:lnTo>
                    <a:lnTo>
                      <a:pt x="76" y="1197"/>
                    </a:lnTo>
                    <a:lnTo>
                      <a:pt x="81" y="1160"/>
                    </a:lnTo>
                    <a:lnTo>
                      <a:pt x="99" y="1083"/>
                    </a:lnTo>
                    <a:lnTo>
                      <a:pt x="102" y="1045"/>
                    </a:lnTo>
                    <a:lnTo>
                      <a:pt x="111" y="1025"/>
                    </a:lnTo>
                    <a:lnTo>
                      <a:pt x="122" y="988"/>
                    </a:lnTo>
                    <a:lnTo>
                      <a:pt x="128" y="931"/>
                    </a:lnTo>
                    <a:lnTo>
                      <a:pt x="128" y="892"/>
                    </a:lnTo>
                    <a:lnTo>
                      <a:pt x="131" y="853"/>
                    </a:lnTo>
                    <a:lnTo>
                      <a:pt x="151" y="767"/>
                    </a:lnTo>
                    <a:lnTo>
                      <a:pt x="154" y="714"/>
                    </a:lnTo>
                    <a:lnTo>
                      <a:pt x="154" y="637"/>
                    </a:lnTo>
                    <a:lnTo>
                      <a:pt x="154" y="586"/>
                    </a:lnTo>
                    <a:lnTo>
                      <a:pt x="154" y="582"/>
                    </a:lnTo>
                    <a:lnTo>
                      <a:pt x="148" y="568"/>
                    </a:lnTo>
                    <a:lnTo>
                      <a:pt x="137" y="561"/>
                    </a:lnTo>
                    <a:lnTo>
                      <a:pt x="128" y="561"/>
                    </a:lnTo>
                    <a:lnTo>
                      <a:pt x="112" y="522"/>
                    </a:lnTo>
                    <a:lnTo>
                      <a:pt x="102" y="456"/>
                    </a:lnTo>
                    <a:lnTo>
                      <a:pt x="102" y="433"/>
                    </a:lnTo>
                    <a:lnTo>
                      <a:pt x="99" y="379"/>
                    </a:lnTo>
                    <a:lnTo>
                      <a:pt x="81" y="303"/>
                    </a:lnTo>
                    <a:lnTo>
                      <a:pt x="76" y="280"/>
                    </a:lnTo>
                    <a:lnTo>
                      <a:pt x="61" y="156"/>
                    </a:lnTo>
                    <a:lnTo>
                      <a:pt x="52" y="13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F7BF9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자유형 34">
                <a:extLst>
                  <a:ext uri="{FF2B5EF4-FFF2-40B4-BE49-F238E27FC236}">
                    <a16:creationId xmlns:a16="http://schemas.microsoft.com/office/drawing/2014/main" xmlns="" id="{1C0BAE90-9BC0-4340-BB75-3CAD06121C2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218212" y="5619467"/>
                <a:ext cx="973789" cy="989148"/>
              </a:xfrm>
              <a:custGeom>
                <a:avLst/>
                <a:gdLst>
                  <a:gd name="connsiteX0" fmla="*/ 63316 w 973789"/>
                  <a:gd name="connsiteY0" fmla="*/ 0 h 989148"/>
                  <a:gd name="connsiteX1" fmla="*/ 0 w 973789"/>
                  <a:gd name="connsiteY1" fmla="*/ 1665 h 989148"/>
                  <a:gd name="connsiteX2" fmla="*/ 0 w 973789"/>
                  <a:gd name="connsiteY2" fmla="*/ 774940 h 989148"/>
                  <a:gd name="connsiteX3" fmla="*/ 828568 w 973789"/>
                  <a:gd name="connsiteY3" fmla="*/ 989148 h 989148"/>
                  <a:gd name="connsiteX4" fmla="*/ 973789 w 973789"/>
                  <a:gd name="connsiteY4" fmla="*/ 521700 h 989148"/>
                  <a:gd name="connsiteX5" fmla="*/ 970632 w 973789"/>
                  <a:gd name="connsiteY5" fmla="*/ 510976 h 989148"/>
                  <a:gd name="connsiteX6" fmla="*/ 936537 w 973789"/>
                  <a:gd name="connsiteY6" fmla="*/ 437168 h 989148"/>
                  <a:gd name="connsiteX7" fmla="*/ 892339 w 973789"/>
                  <a:gd name="connsiteY7" fmla="*/ 368407 h 989148"/>
                  <a:gd name="connsiteX8" fmla="*/ 826042 w 973789"/>
                  <a:gd name="connsiteY8" fmla="*/ 289553 h 989148"/>
                  <a:gd name="connsiteX9" fmla="*/ 758483 w 973789"/>
                  <a:gd name="connsiteY9" fmla="*/ 228993 h 989148"/>
                  <a:gd name="connsiteX10" fmla="*/ 704814 w 973789"/>
                  <a:gd name="connsiteY10" fmla="*/ 189250 h 989148"/>
                  <a:gd name="connsiteX11" fmla="*/ 644200 w 973789"/>
                  <a:gd name="connsiteY11" fmla="*/ 150139 h 989148"/>
                  <a:gd name="connsiteX12" fmla="*/ 574747 w 973789"/>
                  <a:gd name="connsiteY12" fmla="*/ 114181 h 989148"/>
                  <a:gd name="connsiteX13" fmla="*/ 496454 w 973789"/>
                  <a:gd name="connsiteY13" fmla="*/ 81378 h 989148"/>
                  <a:gd name="connsiteX14" fmla="*/ 409952 w 973789"/>
                  <a:gd name="connsiteY14" fmla="*/ 52359 h 989148"/>
                  <a:gd name="connsiteX15" fmla="*/ 362598 w 973789"/>
                  <a:gd name="connsiteY15" fmla="*/ 39743 h 989148"/>
                  <a:gd name="connsiteX16" fmla="*/ 314612 w 973789"/>
                  <a:gd name="connsiteY16" fmla="*/ 29019 h 989148"/>
                  <a:gd name="connsiteX17" fmla="*/ 224322 w 973789"/>
                  <a:gd name="connsiteY17" fmla="*/ 12617 h 989148"/>
                  <a:gd name="connsiteX18" fmla="*/ 140978 w 973789"/>
                  <a:gd name="connsiteY18" fmla="*/ 2524 h 989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73789" h="989148">
                    <a:moveTo>
                      <a:pt x="63316" y="0"/>
                    </a:moveTo>
                    <a:lnTo>
                      <a:pt x="0" y="1665"/>
                    </a:lnTo>
                    <a:lnTo>
                      <a:pt x="0" y="774940"/>
                    </a:lnTo>
                    <a:lnTo>
                      <a:pt x="828568" y="989148"/>
                    </a:lnTo>
                    <a:lnTo>
                      <a:pt x="973789" y="521700"/>
                    </a:lnTo>
                    <a:lnTo>
                      <a:pt x="970632" y="510976"/>
                    </a:lnTo>
                    <a:lnTo>
                      <a:pt x="936537" y="437168"/>
                    </a:lnTo>
                    <a:lnTo>
                      <a:pt x="892339" y="368407"/>
                    </a:lnTo>
                    <a:lnTo>
                      <a:pt x="826042" y="289553"/>
                    </a:lnTo>
                    <a:lnTo>
                      <a:pt x="758483" y="228993"/>
                    </a:lnTo>
                    <a:lnTo>
                      <a:pt x="704814" y="189250"/>
                    </a:lnTo>
                    <a:lnTo>
                      <a:pt x="644200" y="150139"/>
                    </a:lnTo>
                    <a:lnTo>
                      <a:pt x="574747" y="114181"/>
                    </a:lnTo>
                    <a:lnTo>
                      <a:pt x="496454" y="81378"/>
                    </a:lnTo>
                    <a:lnTo>
                      <a:pt x="409952" y="52359"/>
                    </a:lnTo>
                    <a:lnTo>
                      <a:pt x="362598" y="39743"/>
                    </a:lnTo>
                    <a:lnTo>
                      <a:pt x="314612" y="29019"/>
                    </a:lnTo>
                    <a:lnTo>
                      <a:pt x="224322" y="12617"/>
                    </a:lnTo>
                    <a:lnTo>
                      <a:pt x="140978" y="2524"/>
                    </a:lnTo>
                    <a:close/>
                  </a:path>
                </a:pathLst>
              </a:custGeom>
              <a:solidFill>
                <a:srgbClr val="E0E2DE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자유형 38">
                <a:extLst>
                  <a:ext uri="{FF2B5EF4-FFF2-40B4-BE49-F238E27FC236}">
                    <a16:creationId xmlns:a16="http://schemas.microsoft.com/office/drawing/2014/main" xmlns="" id="{9B93AF5E-6D74-47BD-B131-CABC4FAFF3E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218210" y="5914687"/>
                <a:ext cx="973791" cy="932055"/>
              </a:xfrm>
              <a:custGeom>
                <a:avLst/>
                <a:gdLst>
                  <a:gd name="connsiteX0" fmla="*/ 0 w 973791"/>
                  <a:gd name="connsiteY0" fmla="*/ 0 h 932055"/>
                  <a:gd name="connsiteX1" fmla="*/ 0 w 973791"/>
                  <a:gd name="connsiteY1" fmla="*/ 932055 h 932055"/>
                  <a:gd name="connsiteX2" fmla="*/ 772221 w 973791"/>
                  <a:gd name="connsiteY2" fmla="*/ 932055 h 932055"/>
                  <a:gd name="connsiteX3" fmla="*/ 973791 w 973791"/>
                  <a:gd name="connsiteY3" fmla="*/ 468199 h 932055"/>
                  <a:gd name="connsiteX4" fmla="*/ 954848 w 973791"/>
                  <a:gd name="connsiteY4" fmla="*/ 455572 h 932055"/>
                  <a:gd name="connsiteX5" fmla="*/ 817196 w 973791"/>
                  <a:gd name="connsiteY5" fmla="*/ 370340 h 932055"/>
                  <a:gd name="connsiteX6" fmla="*/ 684595 w 973791"/>
                  <a:gd name="connsiteY6" fmla="*/ 292685 h 932055"/>
                  <a:gd name="connsiteX7" fmla="*/ 527368 w 973791"/>
                  <a:gd name="connsiteY7" fmla="*/ 208716 h 932055"/>
                  <a:gd name="connsiteX8" fmla="*/ 356250 w 973791"/>
                  <a:gd name="connsiteY8" fmla="*/ 125378 h 932055"/>
                  <a:gd name="connsiteX9" fmla="*/ 180080 w 973791"/>
                  <a:gd name="connsiteY9" fmla="*/ 52774 h 932055"/>
                  <a:gd name="connsiteX10" fmla="*/ 50636 w 973791"/>
                  <a:gd name="connsiteY10" fmla="*/ 12367 h 932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73791" h="932055">
                    <a:moveTo>
                      <a:pt x="0" y="0"/>
                    </a:moveTo>
                    <a:lnTo>
                      <a:pt x="0" y="932055"/>
                    </a:lnTo>
                    <a:lnTo>
                      <a:pt x="772221" y="932055"/>
                    </a:lnTo>
                    <a:lnTo>
                      <a:pt x="973791" y="468199"/>
                    </a:lnTo>
                    <a:lnTo>
                      <a:pt x="954848" y="455572"/>
                    </a:lnTo>
                    <a:lnTo>
                      <a:pt x="817196" y="370340"/>
                    </a:lnTo>
                    <a:lnTo>
                      <a:pt x="684595" y="292685"/>
                    </a:lnTo>
                    <a:lnTo>
                      <a:pt x="527368" y="208716"/>
                    </a:lnTo>
                    <a:lnTo>
                      <a:pt x="356250" y="125378"/>
                    </a:lnTo>
                    <a:lnTo>
                      <a:pt x="180080" y="52774"/>
                    </a:lnTo>
                    <a:lnTo>
                      <a:pt x="50636" y="12367"/>
                    </a:lnTo>
                    <a:close/>
                  </a:path>
                </a:pathLst>
              </a:custGeom>
              <a:solidFill>
                <a:srgbClr val="37556C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3" name="제목 1">
            <a:extLst>
              <a:ext uri="{FF2B5EF4-FFF2-40B4-BE49-F238E27FC236}">
                <a16:creationId xmlns:a16="http://schemas.microsoft.com/office/drawing/2014/main" xmlns="" id="{226AE06C-CFD8-4FEF-B40F-369A5B066269}"/>
              </a:ext>
            </a:extLst>
          </p:cNvPr>
          <p:cNvSpPr txBox="1">
            <a:spLocks/>
          </p:cNvSpPr>
          <p:nvPr/>
        </p:nvSpPr>
        <p:spPr>
          <a:xfrm>
            <a:off x="1561708" y="1547564"/>
            <a:ext cx="9068586" cy="246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6000" smtClean="0">
                <a:latin typeface="HY엽서M" panose="02030600000101010101" pitchFamily="18" charset="-127"/>
                <a:ea typeface="HY엽서M" panose="02030600000101010101" pitchFamily="18" charset="-127"/>
              </a:rPr>
              <a:t>유료 어플리케이션</a:t>
            </a:r>
            <a:r>
              <a:rPr lang="en-US" altLang="ko-KR" sz="6000" smtClean="0">
                <a:latin typeface="HY엽서M" panose="02030600000101010101" pitchFamily="18" charset="-127"/>
                <a:ea typeface="HY엽서M" panose="02030600000101010101" pitchFamily="18" charset="-127"/>
              </a:rPr>
              <a:t/>
            </a:r>
            <a:br>
              <a:rPr lang="en-US" altLang="ko-KR" sz="6000" smtClean="0">
                <a:latin typeface="HY엽서M" panose="02030600000101010101" pitchFamily="18" charset="-127"/>
                <a:ea typeface="HY엽서M" panose="02030600000101010101" pitchFamily="18" charset="-127"/>
              </a:rPr>
            </a:br>
            <a:r>
              <a:rPr lang="ko-KR" altLang="en-US" sz="6000" smtClean="0">
                <a:latin typeface="HY엽서M" panose="02030600000101010101" pitchFamily="18" charset="-127"/>
                <a:ea typeface="HY엽서M" panose="02030600000101010101" pitchFamily="18" charset="-127"/>
              </a:rPr>
              <a:t> 판매사이트</a:t>
            </a:r>
            <a:endParaRPr lang="ko-KR" altLang="en-US" sz="6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34" name="부제목 2">
            <a:extLst>
              <a:ext uri="{FF2B5EF4-FFF2-40B4-BE49-F238E27FC236}">
                <a16:creationId xmlns:a16="http://schemas.microsoft.com/office/drawing/2014/main" xmlns="" id="{66CBB618-D822-4C25-B8B8-6F165AAF9046}"/>
              </a:ext>
            </a:extLst>
          </p:cNvPr>
          <p:cNvSpPr txBox="1">
            <a:spLocks/>
          </p:cNvSpPr>
          <p:nvPr/>
        </p:nvSpPr>
        <p:spPr>
          <a:xfrm>
            <a:off x="1307870" y="3921658"/>
            <a:ext cx="9070848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 spc="8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ko-KR" sz="3200" b="1" smtClean="0">
                <a:latin typeface="HY엽서M" panose="02030600000101010101" pitchFamily="18" charset="-127"/>
                <a:ea typeface="HY엽서M" panose="02030600000101010101" pitchFamily="18" charset="-127"/>
              </a:rPr>
              <a:t>2</a:t>
            </a:r>
            <a:r>
              <a:rPr lang="ko-KR" altLang="en-US" sz="3200" b="1" smtClean="0">
                <a:latin typeface="HY엽서M" panose="02030600000101010101" pitchFamily="18" charset="-127"/>
                <a:ea typeface="HY엽서M" panose="02030600000101010101" pitchFamily="18" charset="-127"/>
              </a:rPr>
              <a:t>조 팀프로젝트</a:t>
            </a:r>
            <a:endParaRPr lang="ko-KR" altLang="en-US" sz="3200" b="1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36" name="부제목 2">
            <a:extLst>
              <a:ext uri="{FF2B5EF4-FFF2-40B4-BE49-F238E27FC236}">
                <a16:creationId xmlns:a16="http://schemas.microsoft.com/office/drawing/2014/main" xmlns="" id="{66CBB618-D822-4C25-B8B8-6F165AAF9046}"/>
              </a:ext>
            </a:extLst>
          </p:cNvPr>
          <p:cNvSpPr txBox="1">
            <a:spLocks/>
          </p:cNvSpPr>
          <p:nvPr/>
        </p:nvSpPr>
        <p:spPr>
          <a:xfrm>
            <a:off x="1882437" y="5162266"/>
            <a:ext cx="9070848" cy="457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ko-KR" altLang="en-US" sz="2000" smtClean="0">
                <a:latin typeface="HY엽서M" panose="02030600000101010101" pitchFamily="18" charset="-127"/>
                <a:ea typeface="HY엽서M" panose="02030600000101010101" pitchFamily="18" charset="-127"/>
              </a:rPr>
              <a:t>조원 </a:t>
            </a:r>
            <a:r>
              <a:rPr lang="en-US" altLang="ko-KR" sz="2000" smtClean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000" smtClean="0">
                <a:latin typeface="HY엽서M" panose="02030600000101010101" pitchFamily="18" charset="-127"/>
                <a:ea typeface="HY엽서M" panose="02030600000101010101" pitchFamily="18" charset="-127"/>
              </a:rPr>
              <a:t>김동현</a:t>
            </a:r>
            <a:r>
              <a:rPr lang="en-US" altLang="ko-KR" sz="2000" smtClean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000" smtClean="0">
                <a:latin typeface="HY엽서M" panose="02030600000101010101" pitchFamily="18" charset="-127"/>
                <a:ea typeface="HY엽서M" panose="02030600000101010101" pitchFamily="18" charset="-127"/>
              </a:rPr>
              <a:t>양윤정</a:t>
            </a:r>
            <a:r>
              <a:rPr lang="en-US" altLang="ko-KR" sz="2000" smtClean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000" smtClean="0">
                <a:latin typeface="HY엽서M" panose="02030600000101010101" pitchFamily="18" charset="-127"/>
                <a:ea typeface="HY엽서M" panose="02030600000101010101" pitchFamily="18" charset="-127"/>
              </a:rPr>
              <a:t>최영민</a:t>
            </a:r>
            <a:endParaRPr lang="ko-KR" altLang="en-US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662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96772" y="147593"/>
            <a:ext cx="10058400" cy="1371600"/>
          </a:xfrm>
        </p:spPr>
        <p:txBody>
          <a:bodyPr>
            <a:normAutofit/>
          </a:bodyPr>
          <a:lstStyle/>
          <a:p>
            <a:r>
              <a:rPr lang="ko-KR" altLang="en-US" sz="4400" smtClean="0">
                <a:latin typeface="HY엽서L" panose="02030600000101010101" pitchFamily="18" charset="-127"/>
                <a:ea typeface="HY엽서L" panose="02030600000101010101" pitchFamily="18" charset="-127"/>
              </a:rPr>
              <a:t>스토리보드</a:t>
            </a:r>
            <a:endParaRPr lang="ko-KR" altLang="en-US" sz="4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63831" y="3595068"/>
            <a:ext cx="1385455" cy="369332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메인페이지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14855" y="1902591"/>
            <a:ext cx="1385455" cy="369332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로그인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14853" y="5190744"/>
            <a:ext cx="1385455" cy="369332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상품목록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914854" y="3584893"/>
            <a:ext cx="1385455" cy="369332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회원가입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517099" y="927088"/>
            <a:ext cx="1385455" cy="369332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구매이력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547306" y="1660172"/>
            <a:ext cx="1532513" cy="369332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주문하기</a:t>
            </a: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547306" y="930583"/>
            <a:ext cx="1527480" cy="338554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/>
              <a:t>주문 취소</a:t>
            </a:r>
            <a:endParaRPr lang="ko-KR" altLang="en-US" sz="1600"/>
          </a:p>
        </p:txBody>
      </p:sp>
      <p:sp>
        <p:nvSpPr>
          <p:cNvPr id="12" name="TextBox 11"/>
          <p:cNvSpPr txBox="1"/>
          <p:nvPr/>
        </p:nvSpPr>
        <p:spPr>
          <a:xfrm>
            <a:off x="8074048" y="5786489"/>
            <a:ext cx="1638365" cy="369332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주문하기</a:t>
            </a: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074048" y="4158362"/>
            <a:ext cx="1638365" cy="369332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장바구니 담기</a:t>
            </a:r>
            <a:endParaRPr lang="ko-KR" altLang="en-US"/>
          </a:p>
        </p:txBody>
      </p:sp>
      <p:cxnSp>
        <p:nvCxnSpPr>
          <p:cNvPr id="19" name="직선 연결선 18"/>
          <p:cNvCxnSpPr>
            <a:stCxn id="2" idx="3"/>
            <a:endCxn id="7" idx="1"/>
          </p:cNvCxnSpPr>
          <p:nvPr/>
        </p:nvCxnSpPr>
        <p:spPr>
          <a:xfrm flipV="1">
            <a:off x="2349286" y="3769559"/>
            <a:ext cx="1565568" cy="10175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stCxn id="5" idx="3"/>
            <a:endCxn id="8" idx="1"/>
          </p:cNvCxnSpPr>
          <p:nvPr/>
        </p:nvCxnSpPr>
        <p:spPr>
          <a:xfrm flipV="1">
            <a:off x="5300310" y="1111754"/>
            <a:ext cx="1216789" cy="975503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2" idx="3"/>
            <a:endCxn id="6" idx="1"/>
          </p:cNvCxnSpPr>
          <p:nvPr/>
        </p:nvCxnSpPr>
        <p:spPr>
          <a:xfrm>
            <a:off x="2349286" y="3779734"/>
            <a:ext cx="1565567" cy="1595676"/>
          </a:xfrm>
          <a:prstGeom prst="bentConnector3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2" idx="3"/>
            <a:endCxn id="5" idx="1"/>
          </p:cNvCxnSpPr>
          <p:nvPr/>
        </p:nvCxnSpPr>
        <p:spPr>
          <a:xfrm flipV="1">
            <a:off x="2349286" y="2087257"/>
            <a:ext cx="1565569" cy="1692477"/>
          </a:xfrm>
          <a:prstGeom prst="bentConnector3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6" idx="3"/>
            <a:endCxn id="13" idx="1"/>
          </p:cNvCxnSpPr>
          <p:nvPr/>
        </p:nvCxnSpPr>
        <p:spPr>
          <a:xfrm flipV="1">
            <a:off x="5300308" y="4343028"/>
            <a:ext cx="2773740" cy="1032382"/>
          </a:xfrm>
          <a:prstGeom prst="bentConnector3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6" idx="3"/>
            <a:endCxn id="12" idx="1"/>
          </p:cNvCxnSpPr>
          <p:nvPr/>
        </p:nvCxnSpPr>
        <p:spPr>
          <a:xfrm>
            <a:off x="5300308" y="5375410"/>
            <a:ext cx="2773740" cy="595745"/>
          </a:xfrm>
          <a:prstGeom prst="bentConnector3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517098" y="1664536"/>
            <a:ext cx="1385455" cy="369332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장바구니</a:t>
            </a:r>
            <a:endParaRPr lang="ko-KR" altLang="en-US"/>
          </a:p>
        </p:txBody>
      </p:sp>
      <p:cxnSp>
        <p:nvCxnSpPr>
          <p:cNvPr id="28" name="직선 연결선 27"/>
          <p:cNvCxnSpPr>
            <a:stCxn id="5" idx="3"/>
            <a:endCxn id="36" idx="1"/>
          </p:cNvCxnSpPr>
          <p:nvPr/>
        </p:nvCxnSpPr>
        <p:spPr>
          <a:xfrm flipV="1">
            <a:off x="5300310" y="1849202"/>
            <a:ext cx="1216788" cy="238055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stCxn id="8" idx="3"/>
            <a:endCxn id="11" idx="1"/>
          </p:cNvCxnSpPr>
          <p:nvPr/>
        </p:nvCxnSpPr>
        <p:spPr>
          <a:xfrm flipV="1">
            <a:off x="7902554" y="1099860"/>
            <a:ext cx="1644752" cy="11894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36" idx="3"/>
            <a:endCxn id="9" idx="1"/>
          </p:cNvCxnSpPr>
          <p:nvPr/>
        </p:nvCxnSpPr>
        <p:spPr>
          <a:xfrm flipV="1">
            <a:off x="7902553" y="1844838"/>
            <a:ext cx="1644753" cy="4364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525335" y="2392459"/>
            <a:ext cx="1385455" cy="369332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상품 관리</a:t>
            </a:r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6525335" y="3196960"/>
            <a:ext cx="1385455" cy="369332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상품 등록</a:t>
            </a:r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9547306" y="2392459"/>
            <a:ext cx="1385455" cy="369332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상품 삭제</a:t>
            </a:r>
            <a:endParaRPr lang="ko-KR" altLang="en-US"/>
          </a:p>
        </p:txBody>
      </p:sp>
      <p:cxnSp>
        <p:nvCxnSpPr>
          <p:cNvPr id="35" name="직선 연결선 34"/>
          <p:cNvCxnSpPr>
            <a:stCxn id="43" idx="3"/>
            <a:endCxn id="45" idx="1"/>
          </p:cNvCxnSpPr>
          <p:nvPr/>
        </p:nvCxnSpPr>
        <p:spPr>
          <a:xfrm>
            <a:off x="7910790" y="2577125"/>
            <a:ext cx="1636516" cy="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5" idx="3"/>
            <a:endCxn id="43" idx="1"/>
          </p:cNvCxnSpPr>
          <p:nvPr/>
        </p:nvCxnSpPr>
        <p:spPr>
          <a:xfrm>
            <a:off x="5300310" y="2087257"/>
            <a:ext cx="1225025" cy="489868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>
            <a:stCxn id="5" idx="3"/>
            <a:endCxn id="44" idx="1"/>
          </p:cNvCxnSpPr>
          <p:nvPr/>
        </p:nvCxnSpPr>
        <p:spPr>
          <a:xfrm>
            <a:off x="5300310" y="2087257"/>
            <a:ext cx="1225025" cy="1294369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00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140796" y="571783"/>
            <a:ext cx="2081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atin typeface="HY엽서L" panose="02030600000101010101" pitchFamily="18" charset="-127"/>
                <a:ea typeface="HY엽서L" panose="02030600000101010101" pitchFamily="18" charset="-127"/>
              </a:rPr>
              <a:t>메인 페이지</a:t>
            </a:r>
            <a:endParaRPr lang="en-US" altLang="ko-KR" sz="280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296772" y="147593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sz="4400" smtClean="0">
                <a:latin typeface="HY엽서L" panose="02030600000101010101" pitchFamily="18" charset="-127"/>
                <a:ea typeface="HY엽서L" panose="02030600000101010101" pitchFamily="18" charset="-127"/>
              </a:rPr>
              <a:t>스토리보드</a:t>
            </a:r>
            <a:endParaRPr lang="ko-KR" altLang="en-US" sz="4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8" b="6163"/>
          <a:stretch/>
        </p:blipFill>
        <p:spPr>
          <a:xfrm>
            <a:off x="2677297" y="1095003"/>
            <a:ext cx="7051589" cy="538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6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376323" y="57178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atin typeface="HY엽서L" panose="02030600000101010101" pitchFamily="18" charset="-127"/>
                <a:ea typeface="HY엽서L" panose="02030600000101010101" pitchFamily="18" charset="-127"/>
              </a:rPr>
              <a:t>회원가입</a:t>
            </a:r>
            <a:endParaRPr lang="en-US" altLang="ko-KR" sz="280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8" name="제목 3"/>
          <p:cNvSpPr txBox="1">
            <a:spLocks/>
          </p:cNvSpPr>
          <p:nvPr/>
        </p:nvSpPr>
        <p:spPr>
          <a:xfrm>
            <a:off x="296772" y="147593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sz="4400" smtClean="0">
                <a:latin typeface="HY엽서L" panose="02030600000101010101" pitchFamily="18" charset="-127"/>
                <a:ea typeface="HY엽서L" panose="02030600000101010101" pitchFamily="18" charset="-127"/>
              </a:rPr>
              <a:t>스토리보드</a:t>
            </a:r>
            <a:endParaRPr lang="ko-KR" altLang="en-US" sz="4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1"/>
          <a:stretch/>
        </p:blipFill>
        <p:spPr>
          <a:xfrm>
            <a:off x="2430372" y="1296771"/>
            <a:ext cx="7924800" cy="507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11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514869" y="57178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atin typeface="HY엽서L" panose="02030600000101010101" pitchFamily="18" charset="-127"/>
                <a:ea typeface="HY엽서L" panose="02030600000101010101" pitchFamily="18" charset="-127"/>
              </a:rPr>
              <a:t>로그인</a:t>
            </a:r>
            <a:endParaRPr lang="en-US" altLang="ko-KR" sz="280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296772" y="147593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sz="4400" smtClean="0">
                <a:latin typeface="HY엽서L" panose="02030600000101010101" pitchFamily="18" charset="-127"/>
                <a:ea typeface="HY엽서L" panose="02030600000101010101" pitchFamily="18" charset="-127"/>
              </a:rPr>
              <a:t>스토리보드</a:t>
            </a:r>
            <a:endParaRPr lang="ko-KR" altLang="en-US" sz="4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03"/>
          <a:stretch/>
        </p:blipFill>
        <p:spPr>
          <a:xfrm>
            <a:off x="1117603" y="1519193"/>
            <a:ext cx="10192207" cy="427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58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857179" y="571783"/>
            <a:ext cx="3148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atin typeface="HY엽서L" panose="02030600000101010101" pitchFamily="18" charset="-127"/>
                <a:ea typeface="HY엽서L" panose="02030600000101010101" pitchFamily="18" charset="-127"/>
              </a:rPr>
              <a:t>상품등록 </a:t>
            </a:r>
            <a:r>
              <a:rPr lang="en-US" altLang="ko-KR" sz="2800" smtClean="0">
                <a:latin typeface="HY엽서L" panose="02030600000101010101" pitchFamily="18" charset="-127"/>
                <a:ea typeface="HY엽서L" panose="02030600000101010101" pitchFamily="18" charset="-127"/>
              </a:rPr>
              <a:t>- </a:t>
            </a:r>
            <a:r>
              <a:rPr lang="ko-KR" altLang="en-US" sz="2800" smtClean="0">
                <a:latin typeface="HY엽서L" panose="02030600000101010101" pitchFamily="18" charset="-127"/>
                <a:ea typeface="HY엽서L" panose="02030600000101010101" pitchFamily="18" charset="-127"/>
              </a:rPr>
              <a:t>관리자</a:t>
            </a:r>
            <a:endParaRPr lang="en-US" altLang="ko-KR" sz="280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296772" y="147593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sz="4400" smtClean="0">
                <a:latin typeface="HY엽서L" panose="02030600000101010101" pitchFamily="18" charset="-127"/>
                <a:ea typeface="HY엽서L" panose="02030600000101010101" pitchFamily="18" charset="-127"/>
              </a:rPr>
              <a:t>스토리보드</a:t>
            </a:r>
            <a:endParaRPr lang="ko-KR" altLang="en-US" sz="4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" t="1420" r="2701" b="6593"/>
          <a:stretch/>
        </p:blipFill>
        <p:spPr>
          <a:xfrm>
            <a:off x="3328085" y="1235675"/>
            <a:ext cx="6384325" cy="526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4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346593" y="571783"/>
            <a:ext cx="3268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atin typeface="HY엽서L" panose="02030600000101010101" pitchFamily="18" charset="-127"/>
                <a:ea typeface="HY엽서L" panose="02030600000101010101" pitchFamily="18" charset="-127"/>
              </a:rPr>
              <a:t>상품 관리 </a:t>
            </a:r>
            <a:r>
              <a:rPr lang="en-US" altLang="ko-KR" sz="2800" smtClean="0">
                <a:latin typeface="HY엽서L" panose="02030600000101010101" pitchFamily="18" charset="-127"/>
                <a:ea typeface="HY엽서L" panose="02030600000101010101" pitchFamily="18" charset="-127"/>
              </a:rPr>
              <a:t>- </a:t>
            </a:r>
            <a:r>
              <a:rPr lang="ko-KR" altLang="en-US" sz="2800" smtClean="0">
                <a:latin typeface="HY엽서L" panose="02030600000101010101" pitchFamily="18" charset="-127"/>
                <a:ea typeface="HY엽서L" panose="02030600000101010101" pitchFamily="18" charset="-127"/>
              </a:rPr>
              <a:t>관리자</a:t>
            </a:r>
            <a:endParaRPr lang="en-US" altLang="ko-KR" sz="280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296772" y="147593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sz="4400" smtClean="0">
                <a:latin typeface="HY엽서L" panose="02030600000101010101" pitchFamily="18" charset="-127"/>
                <a:ea typeface="HY엽서L" panose="02030600000101010101" pitchFamily="18" charset="-127"/>
              </a:rPr>
              <a:t>스토리보드</a:t>
            </a:r>
            <a:endParaRPr lang="ko-KR" altLang="en-US" sz="4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9"/>
          <a:stretch/>
        </p:blipFill>
        <p:spPr>
          <a:xfrm>
            <a:off x="752834" y="1803311"/>
            <a:ext cx="10885825" cy="367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1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346593" y="571783"/>
            <a:ext cx="2909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atin typeface="HY엽서L" panose="02030600000101010101" pitchFamily="18" charset="-127"/>
                <a:ea typeface="HY엽서L" panose="02030600000101010101" pitchFamily="18" charset="-127"/>
              </a:rPr>
              <a:t>상품 상세 </a:t>
            </a:r>
            <a:r>
              <a:rPr lang="en-US" altLang="ko-KR" sz="2800" smtClean="0">
                <a:latin typeface="HY엽서L" panose="02030600000101010101" pitchFamily="18" charset="-127"/>
                <a:ea typeface="HY엽서L" panose="02030600000101010101" pitchFamily="18" charset="-127"/>
              </a:rPr>
              <a:t>- </a:t>
            </a:r>
            <a:r>
              <a:rPr lang="ko-KR" altLang="en-US" sz="2800" smtClean="0">
                <a:latin typeface="HY엽서L" panose="02030600000101010101" pitchFamily="18" charset="-127"/>
                <a:ea typeface="HY엽서L" panose="02030600000101010101" pitchFamily="18" charset="-127"/>
              </a:rPr>
              <a:t>회원</a:t>
            </a:r>
            <a:endParaRPr lang="en-US" altLang="ko-KR" sz="280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296772" y="147593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sz="4400" smtClean="0">
                <a:latin typeface="HY엽서L" panose="02030600000101010101" pitchFamily="18" charset="-127"/>
                <a:ea typeface="HY엽서L" panose="02030600000101010101" pitchFamily="18" charset="-127"/>
              </a:rPr>
              <a:t>스토리보드</a:t>
            </a:r>
            <a:endParaRPr lang="ko-KR" altLang="en-US" sz="4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5"/>
          <a:stretch/>
        </p:blipFill>
        <p:spPr>
          <a:xfrm>
            <a:off x="3117295" y="1272057"/>
            <a:ext cx="6133797" cy="513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15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478395" y="571783"/>
            <a:ext cx="2789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atin typeface="HY엽서L" panose="02030600000101010101" pitchFamily="18" charset="-127"/>
                <a:ea typeface="HY엽서L" panose="02030600000101010101" pitchFamily="18" charset="-127"/>
              </a:rPr>
              <a:t>장바구니 </a:t>
            </a:r>
            <a:r>
              <a:rPr lang="en-US" altLang="ko-KR" sz="2800" smtClean="0">
                <a:latin typeface="HY엽서L" panose="02030600000101010101" pitchFamily="18" charset="-127"/>
                <a:ea typeface="HY엽서L" panose="02030600000101010101" pitchFamily="18" charset="-127"/>
              </a:rPr>
              <a:t>- </a:t>
            </a:r>
            <a:r>
              <a:rPr lang="ko-KR" altLang="en-US" sz="2800" smtClean="0">
                <a:latin typeface="HY엽서L" panose="02030600000101010101" pitchFamily="18" charset="-127"/>
                <a:ea typeface="HY엽서L" panose="02030600000101010101" pitchFamily="18" charset="-127"/>
              </a:rPr>
              <a:t>회원</a:t>
            </a:r>
            <a:endParaRPr lang="en-US" altLang="ko-KR" sz="280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296772" y="147593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sz="4400" smtClean="0">
                <a:latin typeface="HY엽서L" panose="02030600000101010101" pitchFamily="18" charset="-127"/>
                <a:ea typeface="HY엽서L" panose="02030600000101010101" pitchFamily="18" charset="-127"/>
              </a:rPr>
              <a:t>스토리보드</a:t>
            </a:r>
            <a:endParaRPr lang="ko-KR" altLang="en-US" sz="4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" t="2522" r="2338" b="6299"/>
          <a:stretch/>
        </p:blipFill>
        <p:spPr>
          <a:xfrm>
            <a:off x="2054044" y="1519193"/>
            <a:ext cx="8534400" cy="462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478395" y="571783"/>
            <a:ext cx="2789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atin typeface="HY엽서L" panose="02030600000101010101" pitchFamily="18" charset="-127"/>
                <a:ea typeface="HY엽서L" panose="02030600000101010101" pitchFamily="18" charset="-127"/>
              </a:rPr>
              <a:t>구매이력 </a:t>
            </a:r>
            <a:r>
              <a:rPr lang="en-US" altLang="ko-KR" sz="2800" smtClean="0">
                <a:latin typeface="HY엽서L" panose="02030600000101010101" pitchFamily="18" charset="-127"/>
                <a:ea typeface="HY엽서L" panose="02030600000101010101" pitchFamily="18" charset="-127"/>
              </a:rPr>
              <a:t>- </a:t>
            </a:r>
            <a:r>
              <a:rPr lang="ko-KR" altLang="en-US" sz="2800" smtClean="0">
                <a:latin typeface="HY엽서L" panose="02030600000101010101" pitchFamily="18" charset="-127"/>
                <a:ea typeface="HY엽서L" panose="02030600000101010101" pitchFamily="18" charset="-127"/>
              </a:rPr>
              <a:t>회원</a:t>
            </a:r>
            <a:endParaRPr lang="en-US" altLang="ko-KR" sz="280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296772" y="147593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sz="4400" smtClean="0">
                <a:latin typeface="HY엽서L" panose="02030600000101010101" pitchFamily="18" charset="-127"/>
                <a:ea typeface="HY엽서L" panose="02030600000101010101" pitchFamily="18" charset="-127"/>
              </a:rPr>
              <a:t>스토리보드</a:t>
            </a:r>
            <a:endParaRPr lang="ko-KR" altLang="en-US" sz="4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" t="2263" r="2415" b="9086"/>
          <a:stretch/>
        </p:blipFill>
        <p:spPr>
          <a:xfrm>
            <a:off x="2215977" y="1367481"/>
            <a:ext cx="8493211" cy="500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025291" y="571783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atin typeface="HY엽서L" panose="02030600000101010101" pitchFamily="18" charset="-127"/>
                <a:ea typeface="HY엽서L" panose="02030600000101010101" pitchFamily="18" charset="-127"/>
              </a:rPr>
              <a:t>메인페이지</a:t>
            </a:r>
            <a:endParaRPr lang="en-US" altLang="ko-KR" sz="280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296772" y="147593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sz="4400" smtClean="0">
                <a:latin typeface="HY엽서L" panose="02030600000101010101" pitchFamily="18" charset="-127"/>
                <a:ea typeface="HY엽서L" panose="02030600000101010101" pitchFamily="18" charset="-127"/>
              </a:rPr>
              <a:t>코드설명</a:t>
            </a:r>
            <a:endParaRPr lang="ko-KR" altLang="en-US" sz="4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93841" y="924084"/>
            <a:ext cx="418356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로그인을 하기 전 메인 페이지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서버에 등록된 상품들을 확인하고 상품 상세까지 확인할 수 있지만 기능들이 제한됨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Header</a:t>
            </a:r>
            <a:r>
              <a:rPr lang="ko-KR" altLang="en-US" smtClean="0"/>
              <a:t>의 회원가입 </a:t>
            </a:r>
            <a:r>
              <a:rPr lang="ko-KR" altLang="en-US"/>
              <a:t>버튼은 </a:t>
            </a:r>
            <a:r>
              <a:rPr lang="en-US" altLang="ko-KR"/>
              <a:t>isAnonymous() </a:t>
            </a:r>
            <a:r>
              <a:rPr lang="ko-KR" altLang="en-US"/>
              <a:t>메소드로 인증되지 않은 사용자만 해당 버튼을 볼 수 있으며</a:t>
            </a:r>
            <a:r>
              <a:rPr lang="en-US" altLang="ko-KR"/>
              <a:t>, </a:t>
            </a:r>
            <a:r>
              <a:rPr lang="ko-KR" altLang="en-US"/>
              <a:t>클릭하면 </a:t>
            </a:r>
            <a:r>
              <a:rPr lang="en-US" altLang="ko-KR"/>
              <a:t>/members/new </a:t>
            </a:r>
            <a:r>
              <a:rPr lang="ko-KR" altLang="en-US"/>
              <a:t>경로로 이동하여 회원가입 페이지로 </a:t>
            </a:r>
            <a:r>
              <a:rPr lang="ko-KR" altLang="en-US" smtClean="0"/>
              <a:t>이동함</a:t>
            </a:r>
            <a:r>
              <a:rPr lang="en-US" altLang="ko-KR" smtClean="0"/>
              <a:t>. </a:t>
            </a:r>
            <a:r>
              <a:rPr lang="ko-KR" altLang="en-US"/>
              <a:t>새로운 사용자는 회원가입 양식을 작성하고 제출하여 새 계정을 만들 수 </a:t>
            </a:r>
            <a:r>
              <a:rPr lang="ko-KR" altLang="en-US" smtClean="0"/>
              <a:t>있음</a:t>
            </a:r>
            <a:r>
              <a:rPr lang="en-US" altLang="ko-KR" smtClean="0"/>
              <a:t>.</a:t>
            </a:r>
            <a:endParaRPr lang="en-US" altLang="ko-KR"/>
          </a:p>
          <a:p>
            <a:r>
              <a:rPr lang="ko-KR" altLang="en-US"/>
              <a:t>로그인 버튼도 </a:t>
            </a:r>
            <a:r>
              <a:rPr lang="en-US" altLang="ko-KR"/>
              <a:t>isAnonymous() </a:t>
            </a:r>
            <a:r>
              <a:rPr lang="ko-KR" altLang="en-US"/>
              <a:t>메소드로 인증되지 않은 사용자만 해당 버튼을 볼 수 </a:t>
            </a:r>
            <a:r>
              <a:rPr lang="ko-KR" altLang="en-US" smtClean="0"/>
              <a:t>있음</a:t>
            </a:r>
            <a:r>
              <a:rPr lang="en-US" altLang="ko-KR" smtClean="0"/>
              <a:t>. </a:t>
            </a:r>
            <a:r>
              <a:rPr lang="ko-KR" altLang="en-US"/>
              <a:t>클릭하면 </a:t>
            </a:r>
            <a:r>
              <a:rPr lang="en-US" altLang="ko-KR"/>
              <a:t>/members/login </a:t>
            </a:r>
            <a:r>
              <a:rPr lang="ko-KR" altLang="en-US"/>
              <a:t>경로로 이동하여 로그인 페이지로 </a:t>
            </a:r>
            <a:r>
              <a:rPr lang="ko-KR" altLang="en-US" smtClean="0"/>
              <a:t>이동</a:t>
            </a:r>
            <a:r>
              <a:rPr lang="en-US" altLang="ko-KR" smtClean="0"/>
              <a:t>. </a:t>
            </a:r>
            <a:r>
              <a:rPr lang="ko-KR" altLang="en-US"/>
              <a:t>기존 사용자는 로그인 양식에 로그인 정보를 입력하여 자신의 </a:t>
            </a:r>
            <a:r>
              <a:rPr lang="ko-KR" altLang="en-US" smtClean="0"/>
              <a:t>계정으로 로그인</a:t>
            </a:r>
            <a:r>
              <a:rPr lang="en-US" altLang="ko-KR" smtClean="0"/>
              <a:t>.</a:t>
            </a: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1943383"/>
            <a:ext cx="7242861" cy="356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2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96772" y="147593"/>
            <a:ext cx="10058400" cy="1371600"/>
          </a:xfrm>
        </p:spPr>
        <p:txBody>
          <a:bodyPr>
            <a:normAutofit/>
          </a:bodyPr>
          <a:lstStyle/>
          <a:p>
            <a:r>
              <a:rPr lang="ko-KR" altLang="en-US" sz="5400" smtClean="0">
                <a:latin typeface="HY엽서L" panose="02030600000101010101" pitchFamily="18" charset="-127"/>
                <a:ea typeface="HY엽서L" panose="02030600000101010101" pitchFamily="18" charset="-127"/>
              </a:rPr>
              <a:t>목차</a:t>
            </a:r>
            <a:endParaRPr lang="ko-KR" altLang="en-US" sz="5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5" name="Object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7136" y="1633031"/>
            <a:ext cx="1224604" cy="1143875"/>
          </a:xfrm>
          <a:prstGeom prst="rect">
            <a:avLst/>
          </a:prstGeom>
        </p:spPr>
      </p:pic>
      <p:pic>
        <p:nvPicPr>
          <p:cNvPr id="6" name="Object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83039" y="1635856"/>
            <a:ext cx="1349441" cy="1150550"/>
          </a:xfrm>
          <a:prstGeom prst="rect">
            <a:avLst/>
          </a:prstGeom>
        </p:spPr>
      </p:pic>
      <p:pic>
        <p:nvPicPr>
          <p:cNvPr id="7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49381" y="1598041"/>
            <a:ext cx="1347500" cy="115055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097136" y="3641884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mtClean="0">
                <a:latin typeface="HY엽서L" panose="02030600000101010101" pitchFamily="18" charset="-127"/>
                <a:ea typeface="HY엽서L" panose="02030600000101010101" pitchFamily="18" charset="-127"/>
              </a:rPr>
              <a:t>일정표</a:t>
            </a:r>
            <a:endParaRPr lang="ko-KR" altLang="en-US" sz="3200" b="1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543942" y="2784259"/>
            <a:ext cx="3172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mtClean="0">
                <a:latin typeface="HY엽서L" panose="02030600000101010101" pitchFamily="18" charset="-127"/>
                <a:ea typeface="HY엽서L" panose="02030600000101010101" pitchFamily="18" charset="-127"/>
              </a:rPr>
              <a:t>요구사항 명세서</a:t>
            </a:r>
            <a:endParaRPr lang="ko-KR" altLang="en-US" sz="3200" b="1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583039" y="4479409"/>
            <a:ext cx="43428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mtClean="0">
                <a:latin typeface="HY엽서L" panose="02030600000101010101" pitchFamily="18" charset="-127"/>
                <a:ea typeface="HY엽서L" panose="02030600000101010101" pitchFamily="18" charset="-127"/>
              </a:rPr>
              <a:t>유스케이스 다이어그램</a:t>
            </a:r>
            <a:endParaRPr lang="ko-KR" altLang="en-US" sz="3200" b="1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583039" y="543226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mtClean="0">
                <a:latin typeface="HY엽서L" panose="02030600000101010101" pitchFamily="18" charset="-127"/>
                <a:ea typeface="HY엽서L" panose="02030600000101010101" pitchFamily="18" charset="-127"/>
              </a:rPr>
              <a:t>스토리보드</a:t>
            </a:r>
            <a:endParaRPr lang="ko-KR" altLang="en-US" sz="3200" b="1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240518" y="2776905"/>
            <a:ext cx="1928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mtClean="0">
                <a:latin typeface="HY엽서L" panose="02030600000101010101" pitchFamily="18" charset="-127"/>
                <a:ea typeface="HY엽서L" panose="02030600000101010101" pitchFamily="18" charset="-127"/>
              </a:rPr>
              <a:t>코드 분석</a:t>
            </a:r>
            <a:endParaRPr lang="en-US" altLang="ko-KR" sz="3200" b="1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359713" y="3641884"/>
            <a:ext cx="989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mtClean="0">
                <a:latin typeface="HY엽서L" panose="02030600000101010101" pitchFamily="18" charset="-127"/>
                <a:ea typeface="HY엽서L" panose="02030600000101010101" pitchFamily="18" charset="-127"/>
              </a:rPr>
              <a:t>시연</a:t>
            </a:r>
            <a:endParaRPr lang="ko-KR" altLang="en-US" sz="3200" b="1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97135" y="447940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mtClean="0">
                <a:latin typeface="HY엽서L" panose="02030600000101010101" pitchFamily="18" charset="-127"/>
                <a:ea typeface="HY엽서L" panose="02030600000101010101" pitchFamily="18" charset="-127"/>
              </a:rPr>
              <a:t>담당업무</a:t>
            </a:r>
            <a:endParaRPr lang="ko-KR" altLang="en-US" sz="3200" b="1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97135" y="543226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mtClean="0">
                <a:latin typeface="HY엽서L" panose="02030600000101010101" pitchFamily="18" charset="-127"/>
                <a:ea typeface="HY엽서L" panose="02030600000101010101" pitchFamily="18" charset="-127"/>
              </a:rPr>
              <a:t>기술스택</a:t>
            </a:r>
            <a:endParaRPr lang="ko-KR" altLang="en-US" sz="3200" b="1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135" y="2784258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mtClean="0">
                <a:latin typeface="HY엽서L" panose="02030600000101010101" pitchFamily="18" charset="-127"/>
                <a:ea typeface="HY엽서L" panose="02030600000101010101" pitchFamily="18" charset="-127"/>
              </a:rPr>
              <a:t>프로젝트 개요</a:t>
            </a:r>
            <a:endParaRPr lang="ko-KR" altLang="en-US" sz="3200" b="1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43942" y="3633646"/>
            <a:ext cx="2784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mtClean="0">
                <a:latin typeface="HY엽서L" panose="02030600000101010101" pitchFamily="18" charset="-127"/>
                <a:ea typeface="HY엽서L" panose="02030600000101010101" pitchFamily="18" charset="-127"/>
              </a:rPr>
              <a:t>ER</a:t>
            </a:r>
            <a:r>
              <a:rPr lang="ko-KR" altLang="en-US" sz="3200" b="1" smtClean="0">
                <a:latin typeface="HY엽서L" panose="02030600000101010101" pitchFamily="18" charset="-127"/>
                <a:ea typeface="HY엽서L" panose="02030600000101010101" pitchFamily="18" charset="-127"/>
              </a:rPr>
              <a:t> 다이어그램</a:t>
            </a:r>
            <a:endParaRPr lang="ko-KR" altLang="en-US" sz="3200" b="1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359713" y="4506863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mtClean="0">
                <a:latin typeface="HY엽서L" panose="02030600000101010101" pitchFamily="18" charset="-127"/>
                <a:ea typeface="HY엽서L" panose="02030600000101010101" pitchFamily="18" charset="-127"/>
              </a:rPr>
              <a:t>피드백</a:t>
            </a:r>
            <a:endParaRPr lang="ko-KR" altLang="en-US" sz="3200" b="1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550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376323" y="57178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atin typeface="HY엽서L" panose="02030600000101010101" pitchFamily="18" charset="-127"/>
                <a:ea typeface="HY엽서L" panose="02030600000101010101" pitchFamily="18" charset="-127"/>
              </a:rPr>
              <a:t>회원가입</a:t>
            </a:r>
            <a:endParaRPr lang="en-US" altLang="ko-KR" sz="280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296772" y="147593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sz="4400" smtClean="0">
                <a:latin typeface="HY엽서L" panose="02030600000101010101" pitchFamily="18" charset="-127"/>
                <a:ea typeface="HY엽서L" panose="02030600000101010101" pitchFamily="18" charset="-127"/>
              </a:rPr>
              <a:t>코드설명</a:t>
            </a:r>
            <a:endParaRPr lang="ko-KR" altLang="en-US" sz="4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5381"/>
          <a:stretch/>
        </p:blipFill>
        <p:spPr>
          <a:xfrm>
            <a:off x="7672697" y="2277790"/>
            <a:ext cx="1801685" cy="9926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47509" y="2379557"/>
            <a:ext cx="1800392" cy="947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+mj-ea"/>
                <a:ea typeface="+mj-ea"/>
              </a:rPr>
              <a:t>일반 유저인지 관리자인지 구분함</a:t>
            </a:r>
            <a:r>
              <a:rPr lang="en-US" altLang="ko-KR" smtClean="0">
                <a:latin typeface="+mj-ea"/>
                <a:ea typeface="+mj-ea"/>
              </a:rPr>
              <a:t>.</a:t>
            </a:r>
            <a:endParaRPr lang="ko-KR" altLang="en-US">
              <a:latin typeface="+mj-ea"/>
              <a:ea typeface="+mj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b="2833"/>
          <a:stretch/>
        </p:blipFill>
        <p:spPr>
          <a:xfrm>
            <a:off x="496637" y="1344777"/>
            <a:ext cx="7127076" cy="19256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548598" y="1311849"/>
            <a:ext cx="2547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+mj-ea"/>
                <a:ea typeface="+mj-ea"/>
              </a:rPr>
              <a:t>이메일로 중복 회원을 검사할 수 있도록 메소드를 작성</a:t>
            </a:r>
            <a:r>
              <a:rPr lang="en-US" altLang="ko-KR" smtClean="0">
                <a:latin typeface="+mj-ea"/>
                <a:ea typeface="+mj-ea"/>
              </a:rPr>
              <a:t>.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7916522" y="1459312"/>
            <a:ext cx="1507958" cy="628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9554986" y="2490315"/>
            <a:ext cx="774903" cy="628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37" y="3326571"/>
            <a:ext cx="5696920" cy="3127589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6243300" y="4523754"/>
            <a:ext cx="1954215" cy="628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247258" y="3631497"/>
            <a:ext cx="35292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latin typeface="+mj-ea"/>
                <a:ea typeface="+mj-ea"/>
              </a:rPr>
              <a:t>중복 회원 검증을 하고 </a:t>
            </a:r>
            <a:r>
              <a:rPr lang="en-US" altLang="ko-KR" sz="2400" smtClean="0">
                <a:latin typeface="+mj-ea"/>
                <a:ea typeface="+mj-ea"/>
              </a:rPr>
              <a:t>member</a:t>
            </a:r>
          </a:p>
          <a:p>
            <a:r>
              <a:rPr lang="en-US" altLang="ko-KR" sz="2400" smtClean="0">
                <a:latin typeface="+mj-ea"/>
                <a:ea typeface="+mj-ea"/>
              </a:rPr>
              <a:t>Repository</a:t>
            </a:r>
            <a:r>
              <a:rPr lang="ko-KR" altLang="en-US" sz="2400" smtClean="0">
                <a:latin typeface="+mj-ea"/>
                <a:ea typeface="+mj-ea"/>
              </a:rPr>
              <a:t>에서 이메일을 가져왔을 때에 해당 이메일이 이미 존재한다면 중복회원인 경우로 예외를 발생시킴</a:t>
            </a:r>
            <a:r>
              <a:rPr lang="en-US" altLang="ko-KR" sz="2400" smtClean="0">
                <a:latin typeface="+mj-ea"/>
                <a:ea typeface="+mj-ea"/>
              </a:rPr>
              <a:t>.</a:t>
            </a:r>
            <a:endParaRPr lang="ko-KR" altLang="en-US" sz="24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0999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376323" y="57178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atin typeface="HY엽서L" panose="02030600000101010101" pitchFamily="18" charset="-127"/>
                <a:ea typeface="HY엽서L" panose="02030600000101010101" pitchFamily="18" charset="-127"/>
              </a:rPr>
              <a:t>로그인</a:t>
            </a:r>
            <a:endParaRPr lang="en-US" altLang="ko-KR" sz="280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296772" y="147593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sz="4400" smtClean="0">
                <a:latin typeface="HY엽서L" panose="02030600000101010101" pitchFamily="18" charset="-127"/>
                <a:ea typeface="HY엽서L" panose="02030600000101010101" pitchFamily="18" charset="-127"/>
              </a:rPr>
              <a:t>코드설명</a:t>
            </a:r>
            <a:endParaRPr lang="ko-KR" altLang="en-US" sz="4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605696" y="1319212"/>
            <a:ext cx="3281504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latin typeface="+mj-lt"/>
              </a:rPr>
              <a:t>Spring Security Filter Chain</a:t>
            </a:r>
            <a:r>
              <a:rPr lang="ko-KR" altLang="en-US" smtClean="0">
                <a:latin typeface="+mj-lt"/>
              </a:rPr>
              <a:t>을 자동으로 포함</a:t>
            </a:r>
            <a:r>
              <a:rPr lang="en-US" altLang="ko-KR" smtClean="0">
                <a:latin typeface="+mj-lt"/>
              </a:rPr>
              <a:t>. </a:t>
            </a:r>
            <a:r>
              <a:rPr lang="ko-KR" altLang="en-US">
                <a:latin typeface="+mj-lt"/>
              </a:rPr>
              <a:t> </a:t>
            </a:r>
            <a:r>
              <a:rPr lang="ko-KR" altLang="en-US" smtClean="0">
                <a:latin typeface="+mj-lt"/>
              </a:rPr>
              <a:t>보안 설정 커스터마이징이 가능함</a:t>
            </a:r>
            <a:r>
              <a:rPr lang="en-US" altLang="ko-KR" smtClean="0">
                <a:latin typeface="+mj-lt"/>
              </a:rPr>
              <a:t>.</a:t>
            </a:r>
          </a:p>
          <a:p>
            <a:endParaRPr lang="en-US" altLang="ko-KR">
              <a:latin typeface="+mj-lt"/>
            </a:endParaRPr>
          </a:p>
          <a:p>
            <a:r>
              <a:rPr lang="ko-KR" altLang="en-US" smtClean="0">
                <a:latin typeface="+mj-lt"/>
              </a:rPr>
              <a:t>로그인 페이지 </a:t>
            </a:r>
            <a:r>
              <a:rPr lang="en-US" altLang="ko-KR" smtClean="0">
                <a:latin typeface="+mj-lt"/>
              </a:rPr>
              <a:t>URL, </a:t>
            </a:r>
            <a:r>
              <a:rPr lang="ko-KR" altLang="en-US" smtClean="0">
                <a:latin typeface="+mj-lt"/>
              </a:rPr>
              <a:t>로그인 성공 시 이동할 </a:t>
            </a:r>
            <a:r>
              <a:rPr lang="en-US" altLang="ko-KR" smtClean="0">
                <a:latin typeface="+mj-lt"/>
              </a:rPr>
              <a:t>URL, </a:t>
            </a:r>
            <a:r>
              <a:rPr lang="ko-KR" altLang="en-US" smtClean="0">
                <a:latin typeface="+mj-lt"/>
              </a:rPr>
              <a:t>로그인 시 사용할 파라미터 이름으로 회원가입에 사용한 </a:t>
            </a:r>
            <a:r>
              <a:rPr lang="en-US" altLang="ko-KR" smtClean="0">
                <a:latin typeface="+mj-lt"/>
              </a:rPr>
              <a:t>username</a:t>
            </a:r>
            <a:r>
              <a:rPr lang="ko-KR" altLang="en-US" smtClean="0">
                <a:latin typeface="+mj-lt"/>
              </a:rPr>
              <a:t>을 지정</a:t>
            </a:r>
            <a:r>
              <a:rPr lang="en-US" altLang="ko-KR" smtClean="0">
                <a:latin typeface="+mj-lt"/>
              </a:rPr>
              <a:t>, </a:t>
            </a:r>
            <a:r>
              <a:rPr lang="ko-KR" altLang="en-US" smtClean="0">
                <a:latin typeface="+mj-lt"/>
              </a:rPr>
              <a:t>로그인 실패 시 이동할 </a:t>
            </a:r>
            <a:r>
              <a:rPr lang="en-US" altLang="ko-KR" smtClean="0">
                <a:latin typeface="+mj-lt"/>
              </a:rPr>
              <a:t>URL </a:t>
            </a:r>
            <a:r>
              <a:rPr lang="ko-KR" altLang="en-US" smtClean="0">
                <a:latin typeface="+mj-lt"/>
              </a:rPr>
              <a:t>설정을 한다</a:t>
            </a:r>
            <a:r>
              <a:rPr lang="en-US" altLang="ko-KR" smtClean="0">
                <a:latin typeface="+mj-lt"/>
              </a:rPr>
              <a:t>.</a:t>
            </a:r>
            <a:r>
              <a:rPr lang="ko-KR" altLang="en-US" smtClean="0">
                <a:latin typeface="+mj-lt"/>
              </a:rPr>
              <a:t> </a:t>
            </a:r>
            <a:endParaRPr lang="en-US" altLang="ko-KR" smtClean="0">
              <a:latin typeface="+mj-lt"/>
            </a:endParaRPr>
          </a:p>
          <a:p>
            <a:endParaRPr lang="en-US" altLang="ko-KR">
              <a:latin typeface="+mj-lt"/>
            </a:endParaRPr>
          </a:p>
          <a:p>
            <a:endParaRPr lang="ko-KR" altLang="en-US" sz="160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54" y="1319212"/>
            <a:ext cx="7918886" cy="31725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54" y="5196683"/>
            <a:ext cx="6267450" cy="466725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7234988" y="5116744"/>
            <a:ext cx="1520592" cy="6266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910496" y="5213347"/>
            <a:ext cx="31050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smtClean="0">
                <a:latin typeface="+mj-lt"/>
              </a:rPr>
              <a:t>비밀번호 암호화 저장</a:t>
            </a:r>
            <a:r>
              <a:rPr lang="en-US" altLang="ko-KR" sz="2000" smtClean="0">
                <a:latin typeface="+mj-lt"/>
              </a:rPr>
              <a:t>.</a:t>
            </a:r>
            <a:endParaRPr lang="en-US" altLang="ko-KR" sz="2000">
              <a:latin typeface="+mj-lt"/>
            </a:endParaRPr>
          </a:p>
          <a:p>
            <a:endParaRPr lang="ko-KR" altLang="en-US" sz="2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625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376323" y="57178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atin typeface="HY엽서L" panose="02030600000101010101" pitchFamily="18" charset="-127"/>
                <a:ea typeface="HY엽서L" panose="02030600000101010101" pitchFamily="18" charset="-127"/>
              </a:rPr>
              <a:t>로그인</a:t>
            </a:r>
            <a:endParaRPr lang="en-US" altLang="ko-KR" sz="280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296772" y="147593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sz="4400" smtClean="0">
                <a:latin typeface="HY엽서L" panose="02030600000101010101" pitchFamily="18" charset="-127"/>
                <a:ea typeface="HY엽서L" panose="02030600000101010101" pitchFamily="18" charset="-127"/>
              </a:rPr>
              <a:t>코드설명</a:t>
            </a:r>
            <a:endParaRPr lang="ko-KR" altLang="en-US" sz="4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605932" y="1368337"/>
            <a:ext cx="340222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mtClean="0"/>
              <a:t>MemberService</a:t>
            </a:r>
            <a:r>
              <a:rPr lang="ko-KR" altLang="en-US" sz="1600" smtClean="0"/>
              <a:t>에서 </a:t>
            </a:r>
            <a:r>
              <a:rPr lang="en-US" altLang="ko-KR" sz="1600" smtClean="0"/>
              <a:t>UserDetailsService</a:t>
            </a:r>
            <a:r>
              <a:rPr lang="ko-KR" altLang="en-US" sz="1600" smtClean="0"/>
              <a:t>는 </a:t>
            </a:r>
            <a:r>
              <a:rPr lang="en-US" altLang="ko-KR" sz="1600" smtClean="0"/>
              <a:t>DB</a:t>
            </a:r>
            <a:r>
              <a:rPr lang="ko-KR" altLang="en-US" sz="1600" smtClean="0"/>
              <a:t>에서 회원 정보를 가져오는 역할을 담당한다</a:t>
            </a:r>
            <a:r>
              <a:rPr lang="en-US" altLang="ko-KR" sz="1600" smtClean="0"/>
              <a:t>.</a:t>
            </a:r>
          </a:p>
          <a:p>
            <a:endParaRPr lang="en-US" altLang="ko-KR" sz="1600"/>
          </a:p>
          <a:p>
            <a:r>
              <a:rPr lang="ko-KR" altLang="en-US" sz="1600" smtClean="0"/>
              <a:t>회원 정보를 담기 위해 회원 정보를 조회하여 사용자의 정보와 권한을 가지는 </a:t>
            </a:r>
            <a:r>
              <a:rPr lang="en-US" altLang="ko-KR" sz="1600" smtClean="0"/>
              <a:t>UserDetails </a:t>
            </a:r>
            <a:r>
              <a:rPr lang="ko-KR" altLang="en-US" sz="1600" smtClean="0"/>
              <a:t>인터페이스를 사용하였다</a:t>
            </a:r>
            <a:r>
              <a:rPr lang="en-US" altLang="ko-KR" sz="1600" smtClean="0"/>
              <a:t>. </a:t>
            </a:r>
          </a:p>
          <a:p>
            <a:endParaRPr lang="en-US" altLang="ko-KR" sz="1600"/>
          </a:p>
          <a:p>
            <a:r>
              <a:rPr lang="ko-KR" altLang="en-US" sz="1600" smtClean="0"/>
              <a:t>로그인 할 유저의 </a:t>
            </a:r>
            <a:r>
              <a:rPr lang="en-US" altLang="ko-KR" sz="1600" smtClean="0"/>
              <a:t>username</a:t>
            </a:r>
            <a:r>
              <a:rPr lang="ko-KR" altLang="en-US" sz="1600" smtClean="0"/>
              <a:t>을 파라미터로 전달받고</a:t>
            </a:r>
            <a:r>
              <a:rPr lang="en-US" altLang="ko-KR" sz="1600" smtClean="0"/>
              <a:t>, User</a:t>
            </a:r>
            <a:r>
              <a:rPr lang="ko-KR" altLang="en-US" sz="1600" smtClean="0"/>
              <a:t>객체를 생성하기 위해서 생성자로 회원의 이메일</a:t>
            </a:r>
            <a:r>
              <a:rPr lang="en-US" altLang="ko-KR" sz="1600" smtClean="0"/>
              <a:t>, </a:t>
            </a:r>
            <a:r>
              <a:rPr lang="ko-KR" altLang="en-US" sz="1600" smtClean="0"/>
              <a:t>비밀번호</a:t>
            </a:r>
            <a:r>
              <a:rPr lang="en-US" altLang="ko-KR" sz="1600" smtClean="0"/>
              <a:t>, role</a:t>
            </a:r>
            <a:r>
              <a:rPr lang="ko-KR" altLang="en-US" sz="1600" smtClean="0"/>
              <a:t>을 파라미터로 넘겨준다</a:t>
            </a:r>
            <a:r>
              <a:rPr lang="en-US" altLang="ko-KR" sz="1600" smtClean="0"/>
              <a:t>.</a:t>
            </a:r>
            <a:endParaRPr lang="ko-KR" altLang="en-US" sz="16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1519193"/>
            <a:ext cx="8136430" cy="29576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4678028"/>
            <a:ext cx="5648325" cy="1704975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6208295" y="5074447"/>
            <a:ext cx="2296435" cy="8662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654057" y="5038725"/>
            <a:ext cx="340222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smtClean="0"/>
              <a:t>MemberController</a:t>
            </a:r>
            <a:r>
              <a:rPr lang="ko-KR" altLang="en-US" sz="2000" smtClean="0"/>
              <a:t>에서 로그인 페이지로 이동하는 소스를 작성함</a:t>
            </a:r>
            <a:r>
              <a:rPr lang="en-US" altLang="ko-KR" sz="200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206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376323" y="57178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atin typeface="HY엽서L" panose="02030600000101010101" pitchFamily="18" charset="-127"/>
                <a:ea typeface="HY엽서L" panose="02030600000101010101" pitchFamily="18" charset="-127"/>
              </a:rPr>
              <a:t>상품등록</a:t>
            </a:r>
            <a:endParaRPr lang="en-US" altLang="ko-KR" sz="280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296772" y="147593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sz="4400" smtClean="0">
                <a:latin typeface="HY엽서L" panose="02030600000101010101" pitchFamily="18" charset="-127"/>
                <a:ea typeface="HY엽서L" panose="02030600000101010101" pitchFamily="18" charset="-127"/>
              </a:rPr>
              <a:t>코드설명</a:t>
            </a:r>
            <a:endParaRPr lang="ko-KR" altLang="en-US" sz="4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444567" y="1295901"/>
            <a:ext cx="439450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smtClean="0"/>
              <a:t>WebMvcConfig</a:t>
            </a:r>
            <a:r>
              <a:rPr lang="ko-KR" altLang="en-US" sz="2000" smtClean="0"/>
              <a:t>에서 업로드한 파일을 읽어올 경로를 설정</a:t>
            </a:r>
            <a:r>
              <a:rPr lang="en-US" altLang="ko-KR" sz="2000" smtClean="0"/>
              <a:t>.</a:t>
            </a:r>
          </a:p>
          <a:p>
            <a:r>
              <a:rPr lang="ko-KR" altLang="en-US" sz="2000" smtClean="0"/>
              <a:t>웹 브라우저 </a:t>
            </a:r>
            <a:r>
              <a:rPr lang="en-US" altLang="ko-KR" sz="2000" smtClean="0"/>
              <a:t>url</a:t>
            </a:r>
            <a:r>
              <a:rPr lang="ko-KR" altLang="en-US" sz="2000" smtClean="0"/>
              <a:t>에 </a:t>
            </a:r>
            <a:r>
              <a:rPr lang="en-US" altLang="ko-KR" sz="2000" smtClean="0"/>
              <a:t>/images</a:t>
            </a:r>
            <a:r>
              <a:rPr lang="ko-KR" altLang="en-US" sz="2000" smtClean="0"/>
              <a:t>로 시작하는 경우 </a:t>
            </a:r>
            <a:r>
              <a:rPr lang="en-US" altLang="ko-KR" sz="2000" smtClean="0"/>
              <a:t>uploadPath</a:t>
            </a:r>
            <a:r>
              <a:rPr lang="ko-KR" altLang="en-US" sz="2000" smtClean="0"/>
              <a:t>에 설정한 폴더 기준으로 파일을 읽어오도록 설정</a:t>
            </a:r>
            <a:r>
              <a:rPr lang="en-US" altLang="ko-KR" sz="2000" smtClean="0"/>
              <a:t>.</a:t>
            </a:r>
          </a:p>
          <a:p>
            <a:endParaRPr lang="en-US" altLang="ko-KR" sz="2000"/>
          </a:p>
          <a:p>
            <a:r>
              <a:rPr lang="ko-KR" altLang="en-US" sz="2000" smtClean="0"/>
              <a:t>로컬 컴퓨터에 저장된 파일을 읽어올 </a:t>
            </a:r>
            <a:r>
              <a:rPr lang="en-US" altLang="ko-KR" sz="2000" smtClean="0"/>
              <a:t>root </a:t>
            </a:r>
            <a:r>
              <a:rPr lang="ko-KR" altLang="en-US" sz="2000" smtClean="0"/>
              <a:t>경로 설정</a:t>
            </a:r>
            <a:r>
              <a:rPr lang="en-US" altLang="ko-KR" sz="2000" smtClean="0"/>
              <a:t>.</a:t>
            </a:r>
            <a:endParaRPr lang="ko-KR" altLang="en-US" sz="20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05" y="1295901"/>
            <a:ext cx="6746729" cy="311567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05" y="4475308"/>
            <a:ext cx="7636042" cy="202237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133347" y="4283242"/>
            <a:ext cx="385010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/>
              <a:t>FileService</a:t>
            </a:r>
            <a:r>
              <a:rPr lang="ko-KR" altLang="en-US" smtClean="0"/>
              <a:t>에서 파일 업로드 메소드 작성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UUID</a:t>
            </a:r>
            <a:r>
              <a:rPr lang="ko-KR" altLang="en-US" smtClean="0"/>
              <a:t>로 파일명 중복 문제 해결 후 받은 값과 원래 파일 이름 확장자를 조합하여 파일명을 생성함</a:t>
            </a:r>
            <a:r>
              <a:rPr lang="en-US" altLang="ko-KR" smtClean="0"/>
              <a:t>.</a:t>
            </a:r>
            <a:endParaRPr lang="en-US" altLang="ko-KR"/>
          </a:p>
          <a:p>
            <a:r>
              <a:rPr lang="ko-KR" altLang="en-US" smtClean="0"/>
              <a:t>파일이 저장될 위치와 파일명 </a:t>
            </a:r>
            <a:r>
              <a:rPr lang="en-US" altLang="ko-KR" smtClean="0"/>
              <a:t>+ </a:t>
            </a:r>
            <a:r>
              <a:rPr lang="ko-KR" altLang="en-US" smtClean="0"/>
              <a:t>확장자를 넘겨 파일에 쓸 파일 출력 스트림을 생성함</a:t>
            </a:r>
            <a:r>
              <a:rPr lang="en-US" altLang="ko-KR" smtClean="0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45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376323" y="57178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atin typeface="HY엽서L" panose="02030600000101010101" pitchFamily="18" charset="-127"/>
                <a:ea typeface="HY엽서L" panose="02030600000101010101" pitchFamily="18" charset="-127"/>
              </a:rPr>
              <a:t>상품등록</a:t>
            </a:r>
            <a:endParaRPr lang="en-US" altLang="ko-KR" sz="280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296772" y="147593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sz="4400" smtClean="0">
                <a:latin typeface="HY엽서L" panose="02030600000101010101" pitchFamily="18" charset="-127"/>
                <a:ea typeface="HY엽서L" panose="02030600000101010101" pitchFamily="18" charset="-127"/>
              </a:rPr>
              <a:t>코드설명</a:t>
            </a:r>
            <a:endParaRPr lang="ko-KR" altLang="en-US" sz="4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549884" y="1963616"/>
            <a:ext cx="439450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smtClean="0"/>
              <a:t>ItemImgService</a:t>
            </a:r>
            <a:r>
              <a:rPr lang="ko-KR" altLang="en-US" sz="2000" smtClean="0"/>
              <a:t>에서 상품 이미지 업로드와 상품 이미지 정보를 저장함</a:t>
            </a:r>
            <a:r>
              <a:rPr lang="en-US" altLang="ko-KR" sz="2000" smtClean="0"/>
              <a:t>.</a:t>
            </a:r>
          </a:p>
          <a:p>
            <a:endParaRPr lang="en-US" altLang="ko-KR" sz="2000"/>
          </a:p>
          <a:p>
            <a:r>
              <a:rPr lang="ko-KR" altLang="en-US" sz="2000" smtClean="0"/>
              <a:t>상품 이미지를 등록했다면 저장경로</a:t>
            </a:r>
            <a:r>
              <a:rPr lang="en-US" altLang="ko-KR" sz="2000" smtClean="0"/>
              <a:t>, </a:t>
            </a:r>
            <a:r>
              <a:rPr lang="ko-KR" altLang="en-US" sz="2000" smtClean="0"/>
              <a:t>파일명</a:t>
            </a:r>
            <a:r>
              <a:rPr lang="en-US" altLang="ko-KR" sz="2000" smtClean="0"/>
              <a:t>, </a:t>
            </a:r>
            <a:r>
              <a:rPr lang="ko-KR" altLang="en-US" sz="2000" smtClean="0"/>
              <a:t>바이트 배열의 파일을 </a:t>
            </a:r>
            <a:r>
              <a:rPr lang="en-US" altLang="ko-KR" sz="2000" smtClean="0"/>
              <a:t>imgName </a:t>
            </a:r>
            <a:r>
              <a:rPr lang="ko-KR" altLang="en-US" sz="2000" smtClean="0"/>
              <a:t>변수에 저장함</a:t>
            </a:r>
            <a:r>
              <a:rPr lang="en-US" altLang="ko-KR" sz="2000" smtClean="0"/>
              <a:t>. </a:t>
            </a:r>
          </a:p>
          <a:p>
            <a:endParaRPr lang="en-US" altLang="ko-KR" sz="2000"/>
          </a:p>
          <a:p>
            <a:r>
              <a:rPr lang="ko-KR" altLang="en-US" sz="2000" smtClean="0"/>
              <a:t>저장한 상품 이미지를 불러올 경로를 </a:t>
            </a:r>
            <a:r>
              <a:rPr lang="en-US" altLang="ko-KR" sz="2000" smtClean="0"/>
              <a:t>imgUrl</a:t>
            </a:r>
            <a:r>
              <a:rPr lang="ko-KR" altLang="en-US" sz="2000" smtClean="0"/>
              <a:t>에 설정함</a:t>
            </a:r>
            <a:r>
              <a:rPr lang="en-US" altLang="ko-KR" sz="2000" smtClean="0"/>
              <a:t>.</a:t>
            </a:r>
          </a:p>
          <a:p>
            <a:endParaRPr lang="en-US" altLang="ko-KR" sz="2000"/>
          </a:p>
          <a:p>
            <a:r>
              <a:rPr lang="ko-KR" altLang="en-US" sz="2000" smtClean="0"/>
              <a:t>입력받은 상품 이미지 정보를 저장함</a:t>
            </a:r>
            <a:r>
              <a:rPr lang="en-US" altLang="ko-KR" sz="2000" smtClean="0"/>
              <a:t>.</a:t>
            </a:r>
            <a:endParaRPr lang="ko-KR" altLang="en-US" sz="20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64" y="1228726"/>
            <a:ext cx="6905903" cy="514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9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376323" y="57178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atin typeface="HY엽서L" panose="02030600000101010101" pitchFamily="18" charset="-127"/>
                <a:ea typeface="HY엽서L" panose="02030600000101010101" pitchFamily="18" charset="-127"/>
              </a:rPr>
              <a:t>상품등록</a:t>
            </a:r>
            <a:endParaRPr lang="en-US" altLang="ko-KR" sz="280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296772" y="147593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sz="4400" smtClean="0">
                <a:latin typeface="HY엽서L" panose="02030600000101010101" pitchFamily="18" charset="-127"/>
                <a:ea typeface="HY엽서L" panose="02030600000101010101" pitchFamily="18" charset="-127"/>
              </a:rPr>
              <a:t>코드설명</a:t>
            </a:r>
            <a:endParaRPr lang="ko-KR" altLang="en-US" sz="4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558122" y="2200776"/>
            <a:ext cx="439450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smtClean="0"/>
              <a:t>ItemService</a:t>
            </a:r>
            <a:r>
              <a:rPr lang="ko-KR" altLang="en-US" sz="2000" smtClean="0"/>
              <a:t>에서의 상품등록</a:t>
            </a:r>
            <a:r>
              <a:rPr lang="en-US" altLang="ko-KR" sz="2000" smtClean="0"/>
              <a:t>.</a:t>
            </a:r>
          </a:p>
          <a:p>
            <a:endParaRPr lang="en-US" altLang="ko-KR" sz="2000"/>
          </a:p>
          <a:p>
            <a:r>
              <a:rPr lang="ko-KR" altLang="en-US" sz="2000" smtClean="0"/>
              <a:t>상품 등록 폼으로부터 입력받은 데이터를 이용하여 </a:t>
            </a:r>
            <a:r>
              <a:rPr lang="en-US" altLang="ko-KR" sz="2000" smtClean="0"/>
              <a:t>item </a:t>
            </a:r>
            <a:r>
              <a:rPr lang="ko-KR" altLang="en-US" sz="2000" smtClean="0"/>
              <a:t>객체 생성 및 저장</a:t>
            </a:r>
            <a:r>
              <a:rPr lang="en-US" altLang="ko-KR" sz="2000" smtClean="0"/>
              <a:t>. </a:t>
            </a:r>
          </a:p>
          <a:p>
            <a:endParaRPr lang="en-US" altLang="ko-KR" sz="2000"/>
          </a:p>
          <a:p>
            <a:r>
              <a:rPr lang="ko-KR" altLang="en-US" sz="2000" smtClean="0"/>
              <a:t>첫번째 이미지를 상품의 대표 이미지로 설정한다</a:t>
            </a:r>
            <a:r>
              <a:rPr lang="en-US" altLang="ko-KR" sz="2000" smtClean="0"/>
              <a:t>.</a:t>
            </a:r>
            <a:endParaRPr lang="ko-KR" altLang="en-US" sz="20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58" y="1222209"/>
            <a:ext cx="6858753" cy="498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44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376323" y="57178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atin typeface="HY엽서L" panose="02030600000101010101" pitchFamily="18" charset="-127"/>
                <a:ea typeface="HY엽서L" panose="02030600000101010101" pitchFamily="18" charset="-127"/>
              </a:rPr>
              <a:t>상품등록</a:t>
            </a:r>
            <a:endParaRPr lang="en-US" altLang="ko-KR" sz="280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296772" y="147593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sz="4400" smtClean="0">
                <a:latin typeface="HY엽서L" panose="02030600000101010101" pitchFamily="18" charset="-127"/>
                <a:ea typeface="HY엽서L" panose="02030600000101010101" pitchFamily="18" charset="-127"/>
              </a:rPr>
              <a:t>코드설명</a:t>
            </a:r>
            <a:endParaRPr lang="ko-KR" altLang="en-US" sz="4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006263" y="1519193"/>
            <a:ext cx="397741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smtClean="0"/>
              <a:t>ItemFormDto</a:t>
            </a:r>
            <a:r>
              <a:rPr lang="ko-KR" altLang="en-US" sz="2000" smtClean="0"/>
              <a:t>를 </a:t>
            </a:r>
            <a:r>
              <a:rPr lang="en-US" altLang="ko-KR" sz="2000" smtClean="0"/>
              <a:t>model </a:t>
            </a:r>
            <a:r>
              <a:rPr lang="ko-KR" altLang="en-US" sz="2000" smtClean="0"/>
              <a:t>객체에 담아 </a:t>
            </a:r>
            <a:r>
              <a:rPr lang="en-US" altLang="ko-KR" sz="2000" smtClean="0"/>
              <a:t>view</a:t>
            </a:r>
            <a:r>
              <a:rPr lang="ko-KR" altLang="en-US" sz="2000" smtClean="0"/>
              <a:t>로 전달한다</a:t>
            </a:r>
            <a:r>
              <a:rPr lang="en-US" altLang="ko-KR" sz="2000" smtClean="0"/>
              <a:t>. </a:t>
            </a:r>
            <a:r>
              <a:rPr lang="ko-KR" altLang="en-US" sz="2000" smtClean="0"/>
              <a:t>상품 등록 페이지로 접근</a:t>
            </a:r>
            <a:r>
              <a:rPr lang="en-US" altLang="ko-KR" sz="2000" smtClean="0"/>
              <a:t>.</a:t>
            </a:r>
          </a:p>
          <a:p>
            <a:endParaRPr lang="en-US" altLang="ko-KR" sz="2000"/>
          </a:p>
          <a:p>
            <a:r>
              <a:rPr lang="ko-KR" altLang="en-US" sz="2000" smtClean="0"/>
              <a:t>상품 등록 시 필수값이 없거나 첫번째 이미지가 없다면 상품 등록 페이지로 이동함</a:t>
            </a:r>
            <a:r>
              <a:rPr lang="en-US" altLang="ko-KR" sz="2000" smtClean="0"/>
              <a:t>.</a:t>
            </a:r>
          </a:p>
          <a:p>
            <a:endParaRPr lang="en-US" altLang="ko-KR" sz="2000"/>
          </a:p>
          <a:p>
            <a:r>
              <a:rPr lang="ko-KR" altLang="en-US" sz="2000" smtClean="0"/>
              <a:t>매개 변수로 상품정보와 상품 이미지 정보를 담고있는 </a:t>
            </a:r>
            <a:r>
              <a:rPr lang="en-US" altLang="ko-KR" sz="2000" smtClean="0"/>
              <a:t>itemImgFileList</a:t>
            </a:r>
            <a:r>
              <a:rPr lang="ko-KR" altLang="en-US" sz="2000" smtClean="0"/>
              <a:t>를 넘겨주고 에러 발생 시 상품 등록 페이지로 전환함</a:t>
            </a:r>
            <a:r>
              <a:rPr lang="en-US" altLang="ko-KR" sz="2000" smtClean="0"/>
              <a:t>. </a:t>
            </a:r>
            <a:r>
              <a:rPr lang="ko-KR" altLang="en-US" sz="2000" smtClean="0"/>
              <a:t>정상 등록 시 메인 페이지로 이동</a:t>
            </a:r>
            <a:r>
              <a:rPr lang="en-US" altLang="ko-KR" sz="200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52" y="1297406"/>
            <a:ext cx="7381875" cy="515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10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325972" y="571783"/>
            <a:ext cx="1741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atin typeface="HY엽서L" panose="02030600000101010101" pitchFamily="18" charset="-127"/>
                <a:ea typeface="HY엽서L" panose="02030600000101010101" pitchFamily="18" charset="-127"/>
              </a:rPr>
              <a:t>상품 상세</a:t>
            </a:r>
            <a:endParaRPr lang="en-US" altLang="ko-KR" sz="280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296772" y="147593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sz="4400" smtClean="0">
                <a:latin typeface="HY엽서L" panose="02030600000101010101" pitchFamily="18" charset="-127"/>
                <a:ea typeface="HY엽서L" panose="02030600000101010101" pitchFamily="18" charset="-127"/>
              </a:rPr>
              <a:t>코드설명</a:t>
            </a:r>
            <a:endParaRPr lang="ko-KR" altLang="en-US" sz="4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97000" y="3029722"/>
            <a:ext cx="36482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/>
              <a:t>ItemController</a:t>
            </a:r>
            <a:r>
              <a:rPr lang="ko-KR" altLang="en-US" sz="2000" smtClean="0"/>
              <a:t>에서 상품 상세 페이지로 이동</a:t>
            </a:r>
            <a:r>
              <a:rPr lang="en-US" altLang="ko-KR" sz="2000" smtClean="0"/>
              <a:t>.</a:t>
            </a:r>
          </a:p>
          <a:p>
            <a:endParaRPr lang="en-US" altLang="ko-KR" sz="2000"/>
          </a:p>
          <a:p>
            <a:r>
              <a:rPr lang="ko-KR" altLang="en-US" sz="2000" smtClean="0"/>
              <a:t>이미지는 </a:t>
            </a:r>
            <a:r>
              <a:rPr lang="en-US" altLang="ko-KR" sz="2000" smtClean="0"/>
              <a:t>itemImgDtoList</a:t>
            </a:r>
            <a:r>
              <a:rPr lang="ko-KR" altLang="en-US" sz="2000" smtClean="0"/>
              <a:t>의 첫번째 이미지</a:t>
            </a:r>
            <a:r>
              <a:rPr lang="en-US" altLang="ko-KR" sz="2000" smtClean="0"/>
              <a:t>.</a:t>
            </a:r>
            <a:endParaRPr lang="ko-KR" altLang="en-US" sz="20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88" y="2877546"/>
            <a:ext cx="7042484" cy="35667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88" y="1496922"/>
            <a:ext cx="7042484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0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376323" y="57178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atin typeface="HY엽서L" panose="02030600000101010101" pitchFamily="18" charset="-127"/>
                <a:ea typeface="HY엽서L" panose="02030600000101010101" pitchFamily="18" charset="-127"/>
              </a:rPr>
              <a:t>장바구니</a:t>
            </a:r>
            <a:endParaRPr lang="en-US" altLang="ko-KR" sz="280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296772" y="147593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sz="4400" smtClean="0">
                <a:latin typeface="HY엽서L" panose="02030600000101010101" pitchFamily="18" charset="-127"/>
                <a:ea typeface="HY엽서L" panose="02030600000101010101" pitchFamily="18" charset="-127"/>
              </a:rPr>
              <a:t>코드설명</a:t>
            </a:r>
            <a:endParaRPr lang="ko-KR" altLang="en-US" sz="4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28290" y="1519193"/>
            <a:ext cx="396305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/>
              <a:t>장바구니에 담을 상품의 </a:t>
            </a:r>
            <a:r>
              <a:rPr lang="en-US" altLang="ko-KR" sz="2400" smtClean="0"/>
              <a:t>entity</a:t>
            </a:r>
            <a:r>
              <a:rPr lang="ko-KR" altLang="en-US" sz="2400" smtClean="0"/>
              <a:t>를 조회</a:t>
            </a:r>
            <a:r>
              <a:rPr lang="en-US" altLang="ko-KR" sz="2400" smtClean="0"/>
              <a:t>.</a:t>
            </a:r>
          </a:p>
          <a:p>
            <a:endParaRPr lang="en-US" altLang="ko-KR" sz="2400" smtClean="0"/>
          </a:p>
          <a:p>
            <a:r>
              <a:rPr lang="ko-KR" altLang="en-US" sz="2400" smtClean="0"/>
              <a:t>현재 로그인한 회원의 </a:t>
            </a:r>
            <a:r>
              <a:rPr lang="en-US" altLang="ko-KR" sz="2400" smtClean="0"/>
              <a:t>entity </a:t>
            </a:r>
            <a:r>
              <a:rPr lang="ko-KR" altLang="en-US" sz="2400" smtClean="0"/>
              <a:t>조회</a:t>
            </a:r>
            <a:r>
              <a:rPr lang="en-US" altLang="ko-KR" sz="2400" smtClean="0"/>
              <a:t>.</a:t>
            </a:r>
          </a:p>
          <a:p>
            <a:endParaRPr lang="en-US" altLang="ko-KR" sz="2400" smtClean="0"/>
          </a:p>
          <a:p>
            <a:r>
              <a:rPr lang="ko-KR" altLang="en-US" sz="2400" smtClean="0"/>
              <a:t>현재 로그인한 회원의 장바구니 </a:t>
            </a:r>
            <a:r>
              <a:rPr lang="en-US" altLang="ko-KR" sz="2400" smtClean="0"/>
              <a:t>entity </a:t>
            </a:r>
            <a:r>
              <a:rPr lang="ko-KR" altLang="en-US" sz="2400" smtClean="0"/>
              <a:t>조회</a:t>
            </a:r>
            <a:r>
              <a:rPr lang="en-US" altLang="ko-KR" sz="2400" smtClean="0"/>
              <a:t>.</a:t>
            </a:r>
          </a:p>
          <a:p>
            <a:endParaRPr lang="en-US" altLang="ko-KR" sz="2400" smtClean="0"/>
          </a:p>
          <a:p>
            <a:r>
              <a:rPr lang="ko-KR" altLang="en-US" sz="2400" smtClean="0"/>
              <a:t>상품을 처음 장바구니에 담을 경우 해당 회원의 장바구니 </a:t>
            </a:r>
            <a:r>
              <a:rPr lang="en-US" altLang="ko-KR" sz="2400" smtClean="0"/>
              <a:t>entity</a:t>
            </a:r>
            <a:r>
              <a:rPr lang="ko-KR" altLang="en-US" sz="2400" smtClean="0"/>
              <a:t>를 생성한다</a:t>
            </a:r>
            <a:r>
              <a:rPr lang="en-US" altLang="ko-KR" sz="2400" smtClean="0"/>
              <a:t>.</a:t>
            </a:r>
          </a:p>
          <a:p>
            <a:endParaRPr lang="ko-KR" altLang="en-US" sz="24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09" y="1325025"/>
            <a:ext cx="7207444" cy="31465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09" y="4543426"/>
            <a:ext cx="7207444" cy="200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6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376323" y="57178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atin typeface="HY엽서L" panose="02030600000101010101" pitchFamily="18" charset="-127"/>
                <a:ea typeface="HY엽서L" panose="02030600000101010101" pitchFamily="18" charset="-127"/>
              </a:rPr>
              <a:t>장바구니</a:t>
            </a:r>
            <a:endParaRPr lang="en-US" altLang="ko-KR" sz="280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296772" y="147593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sz="4400" smtClean="0">
                <a:latin typeface="HY엽서L" panose="02030600000101010101" pitchFamily="18" charset="-127"/>
                <a:ea typeface="HY엽서L" panose="02030600000101010101" pitchFamily="18" charset="-127"/>
              </a:rPr>
              <a:t>코드설명</a:t>
            </a:r>
            <a:endParaRPr lang="ko-KR" altLang="en-US" sz="4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75028" y="1305839"/>
            <a:ext cx="39630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현재 상품이 중복으로 담긴 상품인지 조회함</a:t>
            </a:r>
            <a:r>
              <a:rPr lang="en-US" altLang="ko-KR" smtClean="0"/>
              <a:t>. </a:t>
            </a:r>
            <a:r>
              <a:rPr lang="ko-KR" altLang="en-US" smtClean="0"/>
              <a:t>중복일 경우 기존 수량에 현재 장바구니 수량만큼 추가함</a:t>
            </a:r>
            <a:r>
              <a:rPr lang="en-US" altLang="ko-KR" smtClean="0"/>
              <a:t>.</a:t>
            </a:r>
            <a:endParaRPr lang="en-US" altLang="ko-KR"/>
          </a:p>
          <a:p>
            <a:r>
              <a:rPr lang="ko-KR" altLang="en-US" smtClean="0"/>
              <a:t>장바구니 </a:t>
            </a:r>
            <a:r>
              <a:rPr lang="en-US" altLang="ko-KR" smtClean="0"/>
              <a:t>entity, </a:t>
            </a:r>
            <a:r>
              <a:rPr lang="ko-KR" altLang="en-US" smtClean="0"/>
              <a:t>상품</a:t>
            </a:r>
            <a:r>
              <a:rPr lang="en-US" altLang="ko-KR" smtClean="0"/>
              <a:t> entity, </a:t>
            </a:r>
            <a:r>
              <a:rPr lang="ko-KR" altLang="en-US" smtClean="0"/>
              <a:t>장바구니에 담을 수량을 이용하여 </a:t>
            </a:r>
            <a:r>
              <a:rPr lang="en-US" altLang="ko-KR" smtClean="0"/>
              <a:t>CartItem entity</a:t>
            </a:r>
            <a:r>
              <a:rPr lang="ko-KR" altLang="en-US" smtClean="0"/>
              <a:t>를 생성함</a:t>
            </a:r>
            <a:r>
              <a:rPr lang="en-US" altLang="ko-KR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70" y="1342730"/>
            <a:ext cx="7258050" cy="1905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38" y="3424193"/>
            <a:ext cx="7258082" cy="31212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942943" y="3327941"/>
            <a:ext cx="418488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/>
              <a:t>CartController</a:t>
            </a:r>
            <a:r>
              <a:rPr lang="ko-KR" altLang="en-US" sz="1500" smtClean="0"/>
              <a:t>에서 장바구니 요청 처리</a:t>
            </a:r>
            <a:endParaRPr lang="en-US" altLang="ko-KR" sz="1500" smtClean="0"/>
          </a:p>
          <a:p>
            <a:r>
              <a:rPr lang="ko-KR" altLang="en-US" sz="1500" smtClean="0"/>
              <a:t>장바구니에 담을 상품 정보를 받는 </a:t>
            </a:r>
            <a:r>
              <a:rPr lang="en-US" altLang="ko-KR" sz="1500" smtClean="0"/>
              <a:t>cartitemDto </a:t>
            </a:r>
            <a:r>
              <a:rPr lang="ko-KR" altLang="en-US" sz="1500" smtClean="0"/>
              <a:t>객체에 데이터 바인딩 시 에러 검사</a:t>
            </a:r>
            <a:r>
              <a:rPr lang="en-US" altLang="ko-KR" sz="1500" smtClean="0"/>
              <a:t>.</a:t>
            </a:r>
          </a:p>
          <a:p>
            <a:endParaRPr lang="en-US" altLang="ko-KR" sz="1500"/>
          </a:p>
          <a:p>
            <a:r>
              <a:rPr lang="ko-KR" altLang="en-US" sz="1500" smtClean="0"/>
              <a:t>현재 로그인한 회원의 </a:t>
            </a:r>
            <a:r>
              <a:rPr lang="en-US" altLang="ko-KR" sz="1500" smtClean="0"/>
              <a:t>username</a:t>
            </a:r>
            <a:r>
              <a:rPr lang="ko-KR" altLang="en-US" sz="1500" smtClean="0"/>
              <a:t>을 변수에 저장</a:t>
            </a:r>
            <a:r>
              <a:rPr lang="en-US" altLang="ko-KR" sz="1500" smtClean="0"/>
              <a:t>.</a:t>
            </a:r>
          </a:p>
          <a:p>
            <a:endParaRPr lang="en-US" altLang="ko-KR" sz="1500"/>
          </a:p>
          <a:p>
            <a:r>
              <a:rPr lang="ko-KR" altLang="en-US" sz="1500" smtClean="0"/>
              <a:t>화면으로부터 넘어온 장바구니에 담을 상품 정보와 현재 로그인한 회원의 이메일 정보를 이용하여 장바구니에 상품을 담는 로직을 호출</a:t>
            </a:r>
            <a:r>
              <a:rPr lang="en-US" altLang="ko-KR" sz="1500" smtClean="0"/>
              <a:t>.</a:t>
            </a:r>
          </a:p>
          <a:p>
            <a:endParaRPr lang="en-US" altLang="ko-KR" sz="1500"/>
          </a:p>
          <a:p>
            <a:r>
              <a:rPr lang="ko-KR" altLang="en-US" sz="1500" smtClean="0"/>
              <a:t>결과값으로 생성된 장바구니 상품 아이디와 요청이 성공하였다는 상태 코드를 반환</a:t>
            </a:r>
            <a:r>
              <a:rPr lang="en-US" altLang="ko-KR" sz="150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547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96772" y="147593"/>
            <a:ext cx="10058400" cy="1371600"/>
          </a:xfrm>
        </p:spPr>
        <p:txBody>
          <a:bodyPr>
            <a:normAutofit/>
          </a:bodyPr>
          <a:lstStyle/>
          <a:p>
            <a:r>
              <a:rPr lang="ko-KR" altLang="en-US" sz="4400" smtClean="0">
                <a:latin typeface="HY엽서L" panose="02030600000101010101" pitchFamily="18" charset="-127"/>
                <a:ea typeface="HY엽서L" panose="02030600000101010101" pitchFamily="18" charset="-127"/>
              </a:rPr>
              <a:t>프로젝트 개요</a:t>
            </a:r>
            <a:endParaRPr lang="ko-KR" altLang="en-US" sz="4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860" y="700540"/>
            <a:ext cx="2056029" cy="2056029"/>
          </a:xfrm>
          <a:prstGeom prst="rect">
            <a:avLst/>
          </a:prstGeom>
        </p:spPr>
      </p:pic>
      <p:cxnSp>
        <p:nvCxnSpPr>
          <p:cNvPr id="16" name="직선 연결선 15"/>
          <p:cNvCxnSpPr>
            <a:stCxn id="5" idx="2"/>
          </p:cNvCxnSpPr>
          <p:nvPr/>
        </p:nvCxnSpPr>
        <p:spPr>
          <a:xfrm flipH="1">
            <a:off x="7218874" y="2756569"/>
            <a:ext cx="1" cy="14731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96772" y="1728554"/>
            <a:ext cx="59165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디자인</a:t>
            </a:r>
            <a:r>
              <a:rPr lang="en-US" altLang="ko-KR" sz="28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, </a:t>
            </a:r>
            <a:r>
              <a:rPr lang="ko-KR" altLang="en-US" sz="28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음악 두가지 카테고리에서</a:t>
            </a:r>
            <a:endParaRPr lang="en-US" altLang="ko-KR" sz="28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r>
              <a:rPr lang="ko-KR" altLang="en-US" sz="28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유료 어플리케이션을 구입할 수 있는</a:t>
            </a:r>
            <a:endParaRPr lang="en-US" altLang="ko-KR" sz="28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r>
              <a:rPr lang="ko-KR" altLang="en-US" sz="28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사이트 구축</a:t>
            </a:r>
            <a:endParaRPr lang="ko-KR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710" y="4199919"/>
            <a:ext cx="1764327" cy="176432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055" y="3454595"/>
            <a:ext cx="2613294" cy="261329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419" y="3470637"/>
            <a:ext cx="2613294" cy="2613294"/>
          </a:xfrm>
          <a:prstGeom prst="rect">
            <a:avLst/>
          </a:prstGeom>
        </p:spPr>
      </p:pic>
      <p:cxnSp>
        <p:nvCxnSpPr>
          <p:cNvPr id="15" name="직선 연결선 14"/>
          <p:cNvCxnSpPr>
            <a:stCxn id="9" idx="1"/>
          </p:cNvCxnSpPr>
          <p:nvPr/>
        </p:nvCxnSpPr>
        <p:spPr>
          <a:xfrm flipH="1" flipV="1">
            <a:off x="5193387" y="5082082"/>
            <a:ext cx="1143323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stCxn id="9" idx="3"/>
          </p:cNvCxnSpPr>
          <p:nvPr/>
        </p:nvCxnSpPr>
        <p:spPr>
          <a:xfrm flipV="1">
            <a:off x="8101037" y="5082082"/>
            <a:ext cx="1091089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75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376323" y="571783"/>
            <a:ext cx="2459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atin typeface="HY엽서L" panose="02030600000101010101" pitchFamily="18" charset="-127"/>
                <a:ea typeface="HY엽서L" panose="02030600000101010101" pitchFamily="18" charset="-127"/>
              </a:rPr>
              <a:t>장바구니 조회</a:t>
            </a:r>
            <a:endParaRPr lang="en-US" altLang="ko-KR" sz="280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296772" y="147593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sz="4400" smtClean="0">
                <a:latin typeface="HY엽서L" panose="02030600000101010101" pitchFamily="18" charset="-127"/>
                <a:ea typeface="HY엽서L" panose="02030600000101010101" pitchFamily="18" charset="-127"/>
              </a:rPr>
              <a:t>코드설명</a:t>
            </a:r>
            <a:endParaRPr lang="ko-KR" altLang="en-US" sz="4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75028" y="1835225"/>
            <a:ext cx="3963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/>
              <a:t>CartItemRepository </a:t>
            </a:r>
            <a:r>
              <a:rPr lang="ko-KR" altLang="en-US" sz="2000" smtClean="0"/>
              <a:t>리스트를 조회할 </a:t>
            </a:r>
            <a:r>
              <a:rPr lang="en-US" altLang="ko-KR" sz="2000" smtClean="0"/>
              <a:t>JPQL </a:t>
            </a:r>
            <a:r>
              <a:rPr lang="ko-KR" altLang="en-US" sz="2000" smtClean="0"/>
              <a:t>쿼리문을 작성</a:t>
            </a:r>
            <a:r>
              <a:rPr lang="en-US" altLang="ko-KR" sz="2000" smtClean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03" y="1362779"/>
            <a:ext cx="7477125" cy="17145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03" y="3345055"/>
            <a:ext cx="5078688" cy="28074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29536" y="3268222"/>
            <a:ext cx="19115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CartService</a:t>
            </a:r>
            <a:r>
              <a:rPr lang="ko-KR" altLang="en-US" smtClean="0"/>
              <a:t>에서 현재 로그인한 회원의 장바구니 상품 조회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smtClean="0"/>
              <a:t>현재 로그인한 회원의 장바구니 </a:t>
            </a:r>
            <a:r>
              <a:rPr lang="en-US" altLang="ko-KR" smtClean="0"/>
              <a:t>entity</a:t>
            </a:r>
            <a:r>
              <a:rPr lang="ko-KR" altLang="en-US" smtClean="0"/>
              <a:t>를 조회</a:t>
            </a:r>
            <a:r>
              <a:rPr lang="en-US" altLang="ko-KR" smtClean="0"/>
              <a:t>.</a:t>
            </a:r>
          </a:p>
          <a:p>
            <a:endParaRPr lang="en-US" altLang="ko-KR"/>
          </a:p>
          <a:p>
            <a:r>
              <a:rPr lang="ko-KR" altLang="en-US" smtClean="0"/>
              <a:t>장바구니 사용 이력이 없을 경우 빈 리스트를 반환</a:t>
            </a:r>
            <a:r>
              <a:rPr lang="en-US" altLang="ko-KR" smtClean="0"/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1043" y="3345055"/>
            <a:ext cx="4265947" cy="17981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03527" y="5097306"/>
            <a:ext cx="47246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/>
              <a:t>CartController</a:t>
            </a:r>
            <a:r>
              <a:rPr lang="ko-KR" altLang="en-US" sz="1600" smtClean="0"/>
              <a:t>에서 장바구니 페이지로 이동</a:t>
            </a:r>
            <a:r>
              <a:rPr lang="en-US" altLang="ko-KR" sz="1600" smtClean="0"/>
              <a:t>.</a:t>
            </a:r>
          </a:p>
          <a:p>
            <a:endParaRPr lang="en-US" altLang="ko-KR" sz="1600"/>
          </a:p>
          <a:p>
            <a:r>
              <a:rPr lang="ko-KR" altLang="en-US" sz="1600" smtClean="0"/>
              <a:t>조회한 장바구니 상품 정보를 뷰로 전달</a:t>
            </a:r>
            <a:r>
              <a:rPr lang="en-US" altLang="ko-KR" sz="1600" smtClean="0"/>
              <a:t>.</a:t>
            </a:r>
          </a:p>
          <a:p>
            <a:endParaRPr lang="en-US" altLang="ko-KR" sz="1600" smtClean="0"/>
          </a:p>
          <a:p>
            <a:r>
              <a:rPr lang="ko-KR" altLang="en-US" sz="1600" smtClean="0"/>
              <a:t>현재 로그인한 사용자 이메일 정보를 이용하여 장바구니에 담긴 상품 정보를 조회</a:t>
            </a:r>
            <a:r>
              <a:rPr lang="en-US" altLang="ko-KR" sz="160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691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376323" y="571783"/>
            <a:ext cx="2459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atin typeface="HY엽서L" panose="02030600000101010101" pitchFamily="18" charset="-127"/>
                <a:ea typeface="HY엽서L" panose="02030600000101010101" pitchFamily="18" charset="-127"/>
              </a:rPr>
              <a:t>장바구니 삭제</a:t>
            </a:r>
            <a:endParaRPr lang="en-US" altLang="ko-KR" sz="280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296772" y="147593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sz="4400" smtClean="0">
                <a:latin typeface="HY엽서L" panose="02030600000101010101" pitchFamily="18" charset="-127"/>
                <a:ea typeface="HY엽서L" panose="02030600000101010101" pitchFamily="18" charset="-127"/>
              </a:rPr>
              <a:t>코드설명</a:t>
            </a:r>
            <a:endParaRPr lang="ko-KR" altLang="en-US" sz="4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35651" y="1807949"/>
            <a:ext cx="413279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/>
              <a:t>CartController</a:t>
            </a:r>
            <a:r>
              <a:rPr lang="ko-KR" altLang="en-US" sz="2000" smtClean="0"/>
              <a:t>에서 장바구니 상품 번호를 파라미터로 받아서 삭제함</a:t>
            </a:r>
            <a:r>
              <a:rPr lang="en-US" altLang="ko-KR" sz="2000" smtClean="0"/>
              <a:t>.</a:t>
            </a:r>
          </a:p>
          <a:p>
            <a:endParaRPr lang="en-US" altLang="ko-KR" sz="2000"/>
          </a:p>
          <a:p>
            <a:r>
              <a:rPr lang="en-US" altLang="ko-KR" sz="2000" smtClean="0"/>
              <a:t>@DeleteMapping</a:t>
            </a:r>
            <a:r>
              <a:rPr lang="ko-KR" altLang="en-US" sz="2000" smtClean="0"/>
              <a:t>을 사용하여 요청된 자원을 삭제함</a:t>
            </a:r>
            <a:r>
              <a:rPr lang="en-US" altLang="ko-KR" sz="2000" smtClean="0"/>
              <a:t>.</a:t>
            </a:r>
          </a:p>
          <a:p>
            <a:endParaRPr lang="en-US" altLang="ko-KR" sz="2000"/>
          </a:p>
          <a:p>
            <a:r>
              <a:rPr lang="ko-KR" altLang="en-US" sz="2000" smtClean="0"/>
              <a:t>수정 권한을 체크하고 권한이 없다면 </a:t>
            </a:r>
            <a:r>
              <a:rPr lang="en-US" altLang="ko-KR" sz="2000" smtClean="0"/>
              <a:t>“</a:t>
            </a:r>
            <a:r>
              <a:rPr lang="ko-KR" altLang="en-US" sz="2000" smtClean="0"/>
              <a:t>수정 권한이 없습니다</a:t>
            </a:r>
            <a:r>
              <a:rPr lang="en-US" altLang="ko-KR" sz="2000" smtClean="0"/>
              <a:t>.” </a:t>
            </a:r>
            <a:r>
              <a:rPr lang="ko-KR" altLang="en-US" sz="2000" smtClean="0"/>
              <a:t>라는 문구를 출력</a:t>
            </a:r>
            <a:r>
              <a:rPr lang="en-US" altLang="ko-KR" sz="2000" smtClean="0"/>
              <a:t>.</a:t>
            </a:r>
          </a:p>
          <a:p>
            <a:endParaRPr lang="en-US" altLang="ko-KR" sz="2000"/>
          </a:p>
          <a:p>
            <a:r>
              <a:rPr lang="ko-KR" altLang="en-US" sz="2000" smtClean="0"/>
              <a:t>해당 장바구니 상품을 삭제함</a:t>
            </a:r>
            <a:r>
              <a:rPr lang="en-US" altLang="ko-KR" sz="2000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01" y="1647528"/>
            <a:ext cx="7296150" cy="390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81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376323" y="571783"/>
            <a:ext cx="1741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atin typeface="HY엽서L" panose="02030600000101010101" pitchFamily="18" charset="-127"/>
                <a:ea typeface="HY엽서L" panose="02030600000101010101" pitchFamily="18" charset="-127"/>
              </a:rPr>
              <a:t>상품 관리</a:t>
            </a:r>
            <a:endParaRPr lang="en-US" altLang="ko-KR" sz="280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296772" y="147593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sz="4400" smtClean="0">
                <a:latin typeface="HY엽서L" panose="02030600000101010101" pitchFamily="18" charset="-127"/>
                <a:ea typeface="HY엽서L" panose="02030600000101010101" pitchFamily="18" charset="-127"/>
              </a:rPr>
              <a:t>코드설명</a:t>
            </a:r>
            <a:endParaRPr lang="ko-KR" altLang="en-US" sz="4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17505" y="1210188"/>
            <a:ext cx="4737611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/>
              <a:t>동적으로 쿼리를 생성하기 위해서 </a:t>
            </a:r>
            <a:r>
              <a:rPr lang="en-US" altLang="ko-KR" sz="2000" smtClean="0"/>
              <a:t>JPAQueryFactory</a:t>
            </a:r>
            <a:r>
              <a:rPr lang="ko-KR" altLang="en-US" sz="2000" smtClean="0"/>
              <a:t>를 사용함</a:t>
            </a:r>
            <a:r>
              <a:rPr lang="en-US" altLang="ko-KR" sz="2000" smtClean="0"/>
              <a:t>. </a:t>
            </a:r>
          </a:p>
          <a:p>
            <a:endParaRPr lang="en-US" altLang="ko-KR" sz="2000"/>
          </a:p>
          <a:p>
            <a:r>
              <a:rPr lang="en-US" altLang="ko-KR" sz="2000" smtClean="0"/>
              <a:t>JPAQueryFactory </a:t>
            </a:r>
            <a:r>
              <a:rPr lang="ko-KR" altLang="en-US" sz="2000" smtClean="0"/>
              <a:t>생성자로 </a:t>
            </a:r>
            <a:r>
              <a:rPr lang="en-US" altLang="ko-KR" sz="2000" smtClean="0"/>
              <a:t>EntityManager </a:t>
            </a:r>
            <a:r>
              <a:rPr lang="ko-KR" altLang="en-US" sz="2000" smtClean="0"/>
              <a:t>객체를 넣어줌</a:t>
            </a:r>
            <a:r>
              <a:rPr lang="en-US" altLang="ko-KR" sz="2000" smtClean="0"/>
              <a:t>.</a:t>
            </a:r>
          </a:p>
          <a:p>
            <a:endParaRPr lang="en-US" altLang="ko-KR" sz="2000"/>
          </a:p>
          <a:p>
            <a:r>
              <a:rPr lang="ko-KR" altLang="en-US" sz="2000" smtClean="0"/>
              <a:t>결과값이 </a:t>
            </a:r>
            <a:r>
              <a:rPr lang="en-US" altLang="ko-KR" sz="2000" smtClean="0"/>
              <a:t>null</a:t>
            </a:r>
            <a:r>
              <a:rPr lang="ko-KR" altLang="en-US" sz="2000" smtClean="0"/>
              <a:t>이면 </a:t>
            </a:r>
            <a:r>
              <a:rPr lang="en-US" altLang="ko-KR" sz="2000" smtClean="0"/>
              <a:t>where</a:t>
            </a:r>
            <a:r>
              <a:rPr lang="ko-KR" altLang="en-US" sz="2000" smtClean="0"/>
              <a:t>절에서 해당 조건은 무시됨</a:t>
            </a:r>
            <a:r>
              <a:rPr lang="en-US" altLang="ko-KR" sz="2000" smtClean="0"/>
              <a:t>.</a:t>
            </a:r>
          </a:p>
          <a:p>
            <a:endParaRPr lang="en-US" altLang="ko-KR" sz="2000"/>
          </a:p>
          <a:p>
            <a:r>
              <a:rPr lang="en-US" altLang="ko-KR" sz="2000" smtClean="0"/>
              <a:t>searchDateType</a:t>
            </a:r>
            <a:r>
              <a:rPr lang="ko-KR" altLang="en-US" sz="2000" smtClean="0"/>
              <a:t>이 </a:t>
            </a:r>
            <a:r>
              <a:rPr lang="en-US" altLang="ko-KR" sz="2000" smtClean="0"/>
              <a:t>“1d”</a:t>
            </a:r>
            <a:r>
              <a:rPr lang="ko-KR" altLang="en-US" sz="2000" smtClean="0"/>
              <a:t>인 경우 </a:t>
            </a:r>
            <a:r>
              <a:rPr lang="en-US" altLang="ko-KR" sz="2000" smtClean="0"/>
              <a:t>dateTime</a:t>
            </a:r>
            <a:r>
              <a:rPr lang="ko-KR" altLang="en-US" sz="2000" smtClean="0"/>
              <a:t>의 시간을 하루 전으로 세팅 후 하루 동안 등록된 상품만 조회</a:t>
            </a:r>
            <a:r>
              <a:rPr lang="en-US" altLang="ko-KR" sz="2000" smtClean="0"/>
              <a:t>.</a:t>
            </a:r>
          </a:p>
          <a:p>
            <a:endParaRPr lang="en-US" altLang="ko-KR" sz="2000"/>
          </a:p>
          <a:p>
            <a:r>
              <a:rPr lang="en-US" altLang="ko-KR" sz="2000" smtClean="0"/>
              <a:t>searchBy</a:t>
            </a:r>
            <a:r>
              <a:rPr lang="ko-KR" altLang="en-US" sz="2000" smtClean="0"/>
              <a:t>의 값에 따라서 상품명 또는 상품 생성자 아이디에 검색어를 포함하고 있는 상품을 조회</a:t>
            </a:r>
            <a:r>
              <a:rPr lang="en-US" altLang="ko-KR" sz="2000" smtClean="0"/>
              <a:t>.</a:t>
            </a:r>
          </a:p>
          <a:p>
            <a:endParaRPr lang="ko-KR" altLang="en-US" sz="20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59" y="1210188"/>
            <a:ext cx="6359578" cy="52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04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376323" y="571783"/>
            <a:ext cx="1741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atin typeface="HY엽서L" panose="02030600000101010101" pitchFamily="18" charset="-127"/>
                <a:ea typeface="HY엽서L" panose="02030600000101010101" pitchFamily="18" charset="-127"/>
              </a:rPr>
              <a:t>상품 관리</a:t>
            </a:r>
            <a:endParaRPr lang="en-US" altLang="ko-KR" sz="280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296772" y="147593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sz="4400" smtClean="0">
                <a:latin typeface="HY엽서L" panose="02030600000101010101" pitchFamily="18" charset="-127"/>
                <a:ea typeface="HY엽서L" panose="02030600000101010101" pitchFamily="18" charset="-127"/>
              </a:rPr>
              <a:t>코드설명</a:t>
            </a:r>
            <a:endParaRPr lang="ko-KR" altLang="en-US" sz="4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22290" y="1210188"/>
            <a:ext cx="40328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/>
              <a:t>ItemRepositoryCustomImpl</a:t>
            </a:r>
            <a:r>
              <a:rPr lang="ko-KR" altLang="en-US" sz="2000" smtClean="0"/>
              <a:t>에서 사용자 정의 인터페이스 구현</a:t>
            </a:r>
            <a:r>
              <a:rPr lang="en-US" altLang="ko-KR" sz="2000" smtClean="0"/>
              <a:t>.</a:t>
            </a:r>
          </a:p>
          <a:p>
            <a:endParaRPr lang="en-US" altLang="ko-KR" sz="2000"/>
          </a:p>
          <a:p>
            <a:r>
              <a:rPr lang="en-US" altLang="ko-KR" sz="2000" smtClean="0"/>
              <a:t>QueryFactory</a:t>
            </a:r>
            <a:r>
              <a:rPr lang="ko-KR" altLang="en-US" sz="2000" smtClean="0"/>
              <a:t>를 이용해 쿼리를 생성</a:t>
            </a:r>
            <a:r>
              <a:rPr lang="en-US" altLang="ko-KR" sz="2000" smtClean="0"/>
              <a:t>.</a:t>
            </a:r>
          </a:p>
          <a:p>
            <a:endParaRPr lang="en-US" altLang="ko-KR" sz="2000"/>
          </a:p>
          <a:p>
            <a:r>
              <a:rPr lang="ko-KR" altLang="en-US" sz="2000" smtClean="0"/>
              <a:t>조회된 데이터를 </a:t>
            </a:r>
            <a:r>
              <a:rPr lang="en-US" altLang="ko-KR" sz="2000" smtClean="0"/>
              <a:t>Page </a:t>
            </a:r>
            <a:r>
              <a:rPr lang="ko-KR" altLang="en-US" sz="2000" smtClean="0"/>
              <a:t>클래스의 구현체인 </a:t>
            </a:r>
            <a:r>
              <a:rPr lang="en-US" altLang="ko-KR" sz="2000" smtClean="0"/>
              <a:t>PageImpl </a:t>
            </a:r>
            <a:r>
              <a:rPr lang="ko-KR" altLang="en-US" sz="2000" smtClean="0"/>
              <a:t>객체로 반환함</a:t>
            </a:r>
            <a:r>
              <a:rPr lang="en-US" altLang="ko-KR" sz="2000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45" y="1210188"/>
            <a:ext cx="7056772" cy="27973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45" y="5070138"/>
            <a:ext cx="6586360" cy="586540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7333006" y="5044197"/>
            <a:ext cx="978567" cy="5865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527074" y="5135105"/>
            <a:ext cx="3209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ItemRepositoryCustom </a:t>
            </a:r>
            <a:r>
              <a:rPr lang="ko-KR" altLang="en-US" smtClean="0"/>
              <a:t>상속</a:t>
            </a:r>
            <a:r>
              <a:rPr lang="en-US" altLang="ko-KR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883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376323" y="571783"/>
            <a:ext cx="1741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atin typeface="HY엽서L" panose="02030600000101010101" pitchFamily="18" charset="-127"/>
                <a:ea typeface="HY엽서L" panose="02030600000101010101" pitchFamily="18" charset="-127"/>
              </a:rPr>
              <a:t>상품 관리</a:t>
            </a:r>
            <a:endParaRPr lang="en-US" altLang="ko-KR" sz="280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296772" y="147593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sz="4400" smtClean="0">
                <a:latin typeface="HY엽서L" panose="02030600000101010101" pitchFamily="18" charset="-127"/>
                <a:ea typeface="HY엽서L" panose="02030600000101010101" pitchFamily="18" charset="-127"/>
              </a:rPr>
              <a:t>코드설명</a:t>
            </a:r>
            <a:endParaRPr lang="ko-KR" altLang="en-US" sz="4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08075" y="1330384"/>
            <a:ext cx="45668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ItemService </a:t>
            </a:r>
            <a:r>
              <a:rPr lang="ko-KR" altLang="en-US" smtClean="0"/>
              <a:t>상품 데이터 조회</a:t>
            </a:r>
            <a:r>
              <a:rPr lang="en-US" altLang="ko-KR" smtClean="0"/>
              <a:t>.</a:t>
            </a:r>
          </a:p>
          <a:p>
            <a:endParaRPr lang="en-US" altLang="ko-KR"/>
          </a:p>
          <a:p>
            <a:r>
              <a:rPr lang="ko-KR" altLang="en-US" smtClean="0"/>
              <a:t>상품조회조건과 페이지 정보를 파라미터로 받아서 상품 데이터를 조회</a:t>
            </a:r>
            <a:r>
              <a:rPr lang="en-US" altLang="ko-KR" smtClean="0"/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36" y="1438539"/>
            <a:ext cx="6505575" cy="9048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36" y="2475004"/>
            <a:ext cx="6505575" cy="37974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08075" y="3153469"/>
            <a:ext cx="45668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/>
              <a:t>ItemController </a:t>
            </a:r>
            <a:r>
              <a:rPr lang="ko-KR" altLang="en-US" sz="2000" smtClean="0"/>
              <a:t>상품 관리 화면 이동 및 조회한 상품 데이터를 화면에 전달</a:t>
            </a:r>
            <a:r>
              <a:rPr lang="en-US" altLang="ko-KR" sz="2000" smtClean="0"/>
              <a:t>.</a:t>
            </a:r>
          </a:p>
          <a:p>
            <a:endParaRPr lang="en-US" altLang="ko-KR" sz="2000"/>
          </a:p>
          <a:p>
            <a:r>
              <a:rPr lang="ko-KR" altLang="en-US" sz="2000" smtClean="0"/>
              <a:t>페이지번호가 있는 경우와 페이지 번호가 없는 경우 두 가지를 매핑함</a:t>
            </a:r>
            <a:r>
              <a:rPr lang="en-US" altLang="ko-KR" sz="2000" smtClean="0"/>
              <a:t>.</a:t>
            </a:r>
          </a:p>
          <a:p>
            <a:endParaRPr lang="en-US" altLang="ko-KR" sz="2000"/>
          </a:p>
          <a:p>
            <a:r>
              <a:rPr lang="en-US" altLang="ko-KR" sz="2000" smtClean="0"/>
              <a:t>PageRequest.of </a:t>
            </a:r>
            <a:r>
              <a:rPr lang="ko-KR" altLang="en-US" sz="2000" smtClean="0"/>
              <a:t>메소드를 통해 </a:t>
            </a:r>
            <a:r>
              <a:rPr lang="en-US" altLang="ko-KR" sz="2000" smtClean="0"/>
              <a:t>Pageable </a:t>
            </a:r>
            <a:r>
              <a:rPr lang="ko-KR" altLang="en-US" sz="2000" smtClean="0"/>
              <a:t>객체 생성</a:t>
            </a:r>
            <a:r>
              <a:rPr lang="en-US" altLang="ko-KR" sz="2000" smtClean="0"/>
              <a:t>. </a:t>
            </a:r>
            <a:r>
              <a:rPr lang="ko-KR" altLang="en-US" sz="2000" smtClean="0"/>
              <a:t>한 페이지 당 총 </a:t>
            </a:r>
            <a:r>
              <a:rPr lang="en-US" altLang="ko-KR" sz="2000" smtClean="0"/>
              <a:t>3</a:t>
            </a:r>
            <a:r>
              <a:rPr lang="ko-KR" altLang="en-US" sz="2000" smtClean="0"/>
              <a:t>개의 상품만 보여지도록 설정함</a:t>
            </a:r>
            <a:r>
              <a:rPr lang="en-US" altLang="ko-KR" sz="200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986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325972" y="60032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atin typeface="HY엽서L" panose="02030600000101010101" pitchFamily="18" charset="-127"/>
                <a:ea typeface="HY엽서L" panose="02030600000101010101" pitchFamily="18" charset="-127"/>
              </a:rPr>
              <a:t>구매이력</a:t>
            </a:r>
            <a:endParaRPr lang="en-US" altLang="ko-KR" sz="280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296772" y="147593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sz="4400" smtClean="0">
                <a:latin typeface="HY엽서L" panose="02030600000101010101" pitchFamily="18" charset="-127"/>
                <a:ea typeface="HY엽서L" panose="02030600000101010101" pitchFamily="18" charset="-127"/>
              </a:rPr>
              <a:t>코드설명</a:t>
            </a:r>
            <a:endParaRPr lang="ko-KR" altLang="en-US" sz="4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945198" y="1756286"/>
            <a:ext cx="384574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/>
              <a:t>OrderController </a:t>
            </a:r>
            <a:r>
              <a:rPr lang="ko-KR" altLang="en-US" smtClean="0"/>
              <a:t>에서 구매이력 조회를 위한 로직 호출 메소드</a:t>
            </a:r>
            <a:r>
              <a:rPr lang="en-US" altLang="ko-KR" smtClean="0"/>
              <a:t>.</a:t>
            </a:r>
          </a:p>
          <a:p>
            <a:endParaRPr lang="en-US" altLang="ko-KR"/>
          </a:p>
          <a:p>
            <a:r>
              <a:rPr lang="ko-KR" altLang="en-US" smtClean="0"/>
              <a:t>한 번에 가지고 올 주문의 개수는 </a:t>
            </a:r>
            <a:r>
              <a:rPr lang="en-US" altLang="ko-KR" smtClean="0"/>
              <a:t>4</a:t>
            </a:r>
            <a:r>
              <a:rPr lang="ko-KR" altLang="en-US" smtClean="0"/>
              <a:t>개로 설정</a:t>
            </a:r>
            <a:r>
              <a:rPr lang="en-US" altLang="ko-KR" smtClean="0"/>
              <a:t>.</a:t>
            </a:r>
          </a:p>
          <a:p>
            <a:endParaRPr lang="en-US" altLang="ko-KR"/>
          </a:p>
          <a:p>
            <a:r>
              <a:rPr lang="ko-KR" altLang="en-US" smtClean="0"/>
              <a:t>현재 로그인한 회원은 </a:t>
            </a:r>
            <a:r>
              <a:rPr lang="en-US" altLang="ko-KR" smtClean="0"/>
              <a:t>username</a:t>
            </a:r>
            <a:r>
              <a:rPr lang="ko-KR" altLang="en-US" smtClean="0"/>
              <a:t>과 페이징 객체를 파라미터로 전달하여 주문 목록 데이터를 리턴 값으로 받는다</a:t>
            </a:r>
            <a:r>
              <a:rPr lang="en-US" altLang="ko-KR" smtClean="0"/>
              <a:t>.</a:t>
            </a: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24" y="1496695"/>
            <a:ext cx="6921285" cy="35054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24" y="5170242"/>
            <a:ext cx="813435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5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296772" y="147593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sz="4400" smtClean="0">
                <a:latin typeface="HY엽서L" panose="02030600000101010101" pitchFamily="18" charset="-127"/>
                <a:ea typeface="HY엽서L" panose="02030600000101010101" pitchFamily="18" charset="-127"/>
              </a:rPr>
              <a:t>시연</a:t>
            </a:r>
            <a:endParaRPr lang="ko-KR" altLang="en-US" sz="4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828800" y="2872569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https://</a:t>
            </a:r>
            <a:r>
              <a:rPr lang="ko-KR" altLang="en-US" dirty="0" smtClean="0"/>
              <a:t>port-0-creativemarket-3zbzrz92clg0egmqg.sel3.cloudtype.app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78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Creative Market 실행동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7135" y="238897"/>
            <a:ext cx="11722443" cy="637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6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96772" y="147593"/>
            <a:ext cx="10058400" cy="1371600"/>
          </a:xfrm>
        </p:spPr>
        <p:txBody>
          <a:bodyPr>
            <a:normAutofit/>
          </a:bodyPr>
          <a:lstStyle/>
          <a:p>
            <a:r>
              <a:rPr lang="ko-KR" altLang="en-US" sz="4400" smtClean="0">
                <a:latin typeface="HY엽서L" panose="02030600000101010101" pitchFamily="18" charset="-127"/>
                <a:ea typeface="HY엽서L" panose="02030600000101010101" pitchFamily="18" charset="-127"/>
              </a:rPr>
              <a:t>피드백</a:t>
            </a:r>
            <a:endParaRPr lang="ko-KR" altLang="en-US" sz="4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169" y="2535629"/>
            <a:ext cx="2062800" cy="2062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07" y="3940820"/>
            <a:ext cx="2062800" cy="2062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400" y="1201693"/>
            <a:ext cx="2062207" cy="20622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31265" y="326390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최영민</a:t>
            </a:r>
            <a:endParaRPr lang="ko-KR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31265" y="600362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김동현</a:t>
            </a:r>
            <a:endParaRPr lang="ko-KR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034627" y="4598429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양윤정</a:t>
            </a:r>
            <a:endParaRPr lang="ko-KR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51200" y="4307361"/>
            <a:ext cx="34323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mtClean="0">
                <a:latin typeface="HY엽서L" panose="02030600000101010101" pitchFamily="18" charset="-127"/>
                <a:ea typeface="HY엽서L" panose="02030600000101010101" pitchFamily="18" charset="-127"/>
              </a:rPr>
              <a:t>MVC</a:t>
            </a:r>
            <a:r>
              <a:rPr lang="ko-KR" altLang="en-US" sz="2000" smtClean="0">
                <a:latin typeface="HY엽서L" panose="02030600000101010101" pitchFamily="18" charset="-127"/>
                <a:ea typeface="HY엽서L" panose="02030600000101010101" pitchFamily="18" charset="-127"/>
              </a:rPr>
              <a:t>패턴에 대해 더 자세한</a:t>
            </a:r>
            <a:endParaRPr lang="en-US" altLang="ko-KR" sz="200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ko-KR" altLang="en-US" sz="2000" smtClean="0">
                <a:latin typeface="HY엽서L" panose="02030600000101010101" pitchFamily="18" charset="-127"/>
                <a:ea typeface="HY엽서L" panose="02030600000101010101" pitchFamily="18" charset="-127"/>
              </a:rPr>
              <a:t>이해가 필요할 것 같고 </a:t>
            </a:r>
            <a:endParaRPr lang="en-US" altLang="ko-KR" sz="200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ko-KR" altLang="en-US" sz="2000" smtClean="0">
                <a:latin typeface="HY엽서L" panose="02030600000101010101" pitchFamily="18" charset="-127"/>
                <a:ea typeface="HY엽서L" panose="02030600000101010101" pitchFamily="18" charset="-127"/>
              </a:rPr>
              <a:t>데이터베이스에 대한 공부가</a:t>
            </a:r>
            <a:endParaRPr lang="en-US" altLang="ko-KR" sz="200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ko-KR" altLang="en-US" sz="2000" smtClean="0">
                <a:latin typeface="HY엽서L" panose="02030600000101010101" pitchFamily="18" charset="-127"/>
                <a:ea typeface="HY엽서L" panose="02030600000101010101" pitchFamily="18" charset="-127"/>
              </a:rPr>
              <a:t>필요할 것 같다</a:t>
            </a:r>
            <a:r>
              <a:rPr lang="en-US" altLang="ko-KR" sz="2000" smtClean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  <a:endParaRPr lang="ko-KR" altLang="en-US" sz="20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65374" y="2768709"/>
            <a:ext cx="29043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latin typeface="HY엽서L" panose="02030600000101010101" pitchFamily="18" charset="-127"/>
                <a:ea typeface="HY엽서L" panose="02030600000101010101" pitchFamily="18" charset="-127"/>
              </a:rPr>
              <a:t>이미지 업로드 기능에서 경로를 제대로 이해하지 못했는데 이번 프로젝트를 통해서 이해할 수 있었다</a:t>
            </a:r>
            <a:r>
              <a:rPr lang="en-US" altLang="ko-KR" sz="2000" smtClean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  <a:endParaRPr lang="ko-KR" altLang="en-US" sz="20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51200" y="1724964"/>
            <a:ext cx="31248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latin typeface="HY엽서L" panose="02030600000101010101" pitchFamily="18" charset="-127"/>
                <a:ea typeface="HY엽서L" panose="02030600000101010101" pitchFamily="18" charset="-127"/>
              </a:rPr>
              <a:t>객체 지향 언어에 대한 이해도와 데이터베이스 지식이</a:t>
            </a:r>
            <a:r>
              <a:rPr lang="en-US" altLang="ko-KR" sz="2000">
                <a:latin typeface="HY엽서L" panose="02030600000101010101" pitchFamily="18" charset="-127"/>
                <a:ea typeface="HY엽서L" panose="02030600000101010101" pitchFamily="18" charset="-127"/>
              </a:rPr>
              <a:t> </a:t>
            </a:r>
            <a:r>
              <a:rPr lang="ko-KR" altLang="en-US" sz="2000" smtClean="0">
                <a:latin typeface="HY엽서L" panose="02030600000101010101" pitchFamily="18" charset="-127"/>
                <a:ea typeface="HY엽서L" panose="02030600000101010101" pitchFamily="18" charset="-127"/>
              </a:rPr>
              <a:t>더 필요할 것 같다</a:t>
            </a:r>
            <a:r>
              <a:rPr lang="en-US" altLang="ko-KR" sz="2000" smtClean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  <a:endParaRPr lang="ko-KR" altLang="en-US" sz="20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956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0" y="315685"/>
            <a:ext cx="12192001" cy="6542315"/>
            <a:chOff x="0" y="315685"/>
            <a:chExt cx="12192001" cy="6542315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xmlns="" id="{202E06CC-E35B-40A1-B8FB-7F61AD70859B}"/>
                </a:ext>
              </a:extLst>
            </p:cNvPr>
            <p:cNvSpPr/>
            <p:nvPr/>
          </p:nvSpPr>
          <p:spPr>
            <a:xfrm flipH="1">
              <a:off x="399144" y="315685"/>
              <a:ext cx="11393712" cy="6331858"/>
            </a:xfrm>
            <a:custGeom>
              <a:avLst/>
              <a:gdLst>
                <a:gd name="connsiteX0" fmla="*/ 10847173 w 11393712"/>
                <a:gd name="connsiteY0" fmla="*/ 0 h 5925457"/>
                <a:gd name="connsiteX1" fmla="*/ 10829173 w 11393712"/>
                <a:gd name="connsiteY1" fmla="*/ 18000 h 5925457"/>
                <a:gd name="connsiteX2" fmla="*/ 10847173 w 11393712"/>
                <a:gd name="connsiteY2" fmla="*/ 36000 h 5925457"/>
                <a:gd name="connsiteX3" fmla="*/ 10865173 w 11393712"/>
                <a:gd name="connsiteY3" fmla="*/ 18000 h 5925457"/>
                <a:gd name="connsiteX4" fmla="*/ 10847173 w 11393712"/>
                <a:gd name="connsiteY4" fmla="*/ 0 h 5925457"/>
                <a:gd name="connsiteX5" fmla="*/ 10727253 w 11393712"/>
                <a:gd name="connsiteY5" fmla="*/ 0 h 5925457"/>
                <a:gd name="connsiteX6" fmla="*/ 10726055 w 11393712"/>
                <a:gd name="connsiteY6" fmla="*/ 496 h 5925457"/>
                <a:gd name="connsiteX7" fmla="*/ 10726055 w 11393712"/>
                <a:gd name="connsiteY7" fmla="*/ 0 h 5925457"/>
                <a:gd name="connsiteX8" fmla="*/ 255032 w 11393712"/>
                <a:gd name="connsiteY8" fmla="*/ 0 h 5925457"/>
                <a:gd name="connsiteX9" fmla="*/ 0 w 11393712"/>
                <a:gd name="connsiteY9" fmla="*/ 255032 h 5925457"/>
                <a:gd name="connsiteX10" fmla="*/ 0 w 11393712"/>
                <a:gd name="connsiteY10" fmla="*/ 5670425 h 5925457"/>
                <a:gd name="connsiteX11" fmla="*/ 255032 w 11393712"/>
                <a:gd name="connsiteY11" fmla="*/ 5925457 h 5925457"/>
                <a:gd name="connsiteX12" fmla="*/ 11138680 w 11393712"/>
                <a:gd name="connsiteY12" fmla="*/ 5925457 h 5925457"/>
                <a:gd name="connsiteX13" fmla="*/ 11393712 w 11393712"/>
                <a:gd name="connsiteY13" fmla="*/ 5670425 h 5925457"/>
                <a:gd name="connsiteX14" fmla="*/ 11393712 w 11393712"/>
                <a:gd name="connsiteY14" fmla="*/ 255032 h 5925457"/>
                <a:gd name="connsiteX15" fmla="*/ 11138680 w 11393712"/>
                <a:gd name="connsiteY15" fmla="*/ 0 h 5925457"/>
                <a:gd name="connsiteX16" fmla="*/ 11068955 w 11393712"/>
                <a:gd name="connsiteY16" fmla="*/ 0 h 5925457"/>
                <a:gd name="connsiteX17" fmla="*/ 11068955 w 11393712"/>
                <a:gd name="connsiteY17" fmla="*/ 1537 h 5925457"/>
                <a:gd name="connsiteX18" fmla="*/ 11065245 w 11393712"/>
                <a:gd name="connsiteY18" fmla="*/ 0 h 5925457"/>
                <a:gd name="connsiteX19" fmla="*/ 11047245 w 11393712"/>
                <a:gd name="connsiteY19" fmla="*/ 18000 h 5925457"/>
                <a:gd name="connsiteX20" fmla="*/ 11065245 w 11393712"/>
                <a:gd name="connsiteY20" fmla="*/ 36000 h 5925457"/>
                <a:gd name="connsiteX21" fmla="*/ 11068955 w 11393712"/>
                <a:gd name="connsiteY21" fmla="*/ 34463 h 5925457"/>
                <a:gd name="connsiteX22" fmla="*/ 11068955 w 11393712"/>
                <a:gd name="connsiteY22" fmla="*/ 36000 h 5925457"/>
                <a:gd name="connsiteX23" fmla="*/ 11134331 w 11393712"/>
                <a:gd name="connsiteY23" fmla="*/ 36000 h 5925457"/>
                <a:gd name="connsiteX24" fmla="*/ 11357712 w 11393712"/>
                <a:gd name="connsiteY24" fmla="*/ 259381 h 5925457"/>
                <a:gd name="connsiteX25" fmla="*/ 11357712 w 11393712"/>
                <a:gd name="connsiteY25" fmla="*/ 5666424 h 5925457"/>
                <a:gd name="connsiteX26" fmla="*/ 11134331 w 11393712"/>
                <a:gd name="connsiteY26" fmla="*/ 5889805 h 5925457"/>
                <a:gd name="connsiteX27" fmla="*/ 259381 w 11393712"/>
                <a:gd name="connsiteY27" fmla="*/ 5889805 h 5925457"/>
                <a:gd name="connsiteX28" fmla="*/ 36000 w 11393712"/>
                <a:gd name="connsiteY28" fmla="*/ 5666424 h 5925457"/>
                <a:gd name="connsiteX29" fmla="*/ 36000 w 11393712"/>
                <a:gd name="connsiteY29" fmla="*/ 259381 h 5925457"/>
                <a:gd name="connsiteX30" fmla="*/ 259381 w 11393712"/>
                <a:gd name="connsiteY30" fmla="*/ 36000 h 5925457"/>
                <a:gd name="connsiteX31" fmla="*/ 10726055 w 11393712"/>
                <a:gd name="connsiteY31" fmla="*/ 36000 h 5925457"/>
                <a:gd name="connsiteX32" fmla="*/ 10726055 w 11393712"/>
                <a:gd name="connsiteY32" fmla="*/ 35504 h 5925457"/>
                <a:gd name="connsiteX33" fmla="*/ 10727253 w 11393712"/>
                <a:gd name="connsiteY33" fmla="*/ 36000 h 5925457"/>
                <a:gd name="connsiteX34" fmla="*/ 10745253 w 11393712"/>
                <a:gd name="connsiteY34" fmla="*/ 18000 h 5925457"/>
                <a:gd name="connsiteX35" fmla="*/ 10727253 w 11393712"/>
                <a:gd name="connsiteY35" fmla="*/ 0 h 5925457"/>
                <a:gd name="connsiteX36" fmla="*/ 10945324 w 11393712"/>
                <a:gd name="connsiteY36" fmla="*/ 0 h 5925457"/>
                <a:gd name="connsiteX37" fmla="*/ 10927324 w 11393712"/>
                <a:gd name="connsiteY37" fmla="*/ 18000 h 5925457"/>
                <a:gd name="connsiteX38" fmla="*/ 10945324 w 11393712"/>
                <a:gd name="connsiteY38" fmla="*/ 36000 h 5925457"/>
                <a:gd name="connsiteX39" fmla="*/ 10963324 w 11393712"/>
                <a:gd name="connsiteY39" fmla="*/ 18000 h 5925457"/>
                <a:gd name="connsiteX40" fmla="*/ 10945324 w 11393712"/>
                <a:gd name="connsiteY40" fmla="*/ 0 h 592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1393712" h="5925457">
                  <a:moveTo>
                    <a:pt x="10847173" y="0"/>
                  </a:moveTo>
                  <a:cubicBezTo>
                    <a:pt x="10837232" y="0"/>
                    <a:pt x="10829173" y="8059"/>
                    <a:pt x="10829173" y="18000"/>
                  </a:cubicBezTo>
                  <a:cubicBezTo>
                    <a:pt x="10829173" y="27941"/>
                    <a:pt x="10837232" y="36000"/>
                    <a:pt x="10847173" y="36000"/>
                  </a:cubicBezTo>
                  <a:cubicBezTo>
                    <a:pt x="10857114" y="36000"/>
                    <a:pt x="10865173" y="27941"/>
                    <a:pt x="10865173" y="18000"/>
                  </a:cubicBezTo>
                  <a:cubicBezTo>
                    <a:pt x="10865173" y="8059"/>
                    <a:pt x="10857114" y="0"/>
                    <a:pt x="10847173" y="0"/>
                  </a:cubicBezTo>
                  <a:close/>
                  <a:moveTo>
                    <a:pt x="10727253" y="0"/>
                  </a:moveTo>
                  <a:lnTo>
                    <a:pt x="10726055" y="496"/>
                  </a:lnTo>
                  <a:lnTo>
                    <a:pt x="10726055" y="0"/>
                  </a:lnTo>
                  <a:lnTo>
                    <a:pt x="255032" y="0"/>
                  </a:lnTo>
                  <a:cubicBezTo>
                    <a:pt x="114182" y="0"/>
                    <a:pt x="0" y="114182"/>
                    <a:pt x="0" y="255032"/>
                  </a:cubicBezTo>
                  <a:lnTo>
                    <a:pt x="0" y="5670425"/>
                  </a:lnTo>
                  <a:cubicBezTo>
                    <a:pt x="0" y="5811275"/>
                    <a:pt x="114182" y="5925457"/>
                    <a:pt x="255032" y="5925457"/>
                  </a:cubicBezTo>
                  <a:lnTo>
                    <a:pt x="11138680" y="5925457"/>
                  </a:lnTo>
                  <a:cubicBezTo>
                    <a:pt x="11279530" y="5925457"/>
                    <a:pt x="11393712" y="5811275"/>
                    <a:pt x="11393712" y="5670425"/>
                  </a:cubicBezTo>
                  <a:lnTo>
                    <a:pt x="11393712" y="255032"/>
                  </a:lnTo>
                  <a:cubicBezTo>
                    <a:pt x="11393712" y="114182"/>
                    <a:pt x="11279530" y="0"/>
                    <a:pt x="11138680" y="0"/>
                  </a:cubicBezTo>
                  <a:lnTo>
                    <a:pt x="11068955" y="0"/>
                  </a:lnTo>
                  <a:lnTo>
                    <a:pt x="11068955" y="1537"/>
                  </a:lnTo>
                  <a:lnTo>
                    <a:pt x="11065245" y="0"/>
                  </a:lnTo>
                  <a:cubicBezTo>
                    <a:pt x="11055303" y="0"/>
                    <a:pt x="11047245" y="8059"/>
                    <a:pt x="11047245" y="18000"/>
                  </a:cubicBezTo>
                  <a:cubicBezTo>
                    <a:pt x="11047245" y="27941"/>
                    <a:pt x="11055303" y="36000"/>
                    <a:pt x="11065245" y="36000"/>
                  </a:cubicBezTo>
                  <a:lnTo>
                    <a:pt x="11068955" y="34463"/>
                  </a:lnTo>
                  <a:lnTo>
                    <a:pt x="11068955" y="36000"/>
                  </a:lnTo>
                  <a:lnTo>
                    <a:pt x="11134331" y="36000"/>
                  </a:lnTo>
                  <a:cubicBezTo>
                    <a:pt x="11257701" y="36000"/>
                    <a:pt x="11357712" y="136011"/>
                    <a:pt x="11357712" y="259381"/>
                  </a:cubicBezTo>
                  <a:lnTo>
                    <a:pt x="11357712" y="5666424"/>
                  </a:lnTo>
                  <a:cubicBezTo>
                    <a:pt x="11357712" y="5789794"/>
                    <a:pt x="11257701" y="5889805"/>
                    <a:pt x="11134331" y="5889805"/>
                  </a:cubicBezTo>
                  <a:lnTo>
                    <a:pt x="259381" y="5889805"/>
                  </a:lnTo>
                  <a:cubicBezTo>
                    <a:pt x="136011" y="5889805"/>
                    <a:pt x="36000" y="5789794"/>
                    <a:pt x="36000" y="5666424"/>
                  </a:cubicBezTo>
                  <a:lnTo>
                    <a:pt x="36000" y="259381"/>
                  </a:lnTo>
                  <a:cubicBezTo>
                    <a:pt x="36000" y="136011"/>
                    <a:pt x="136011" y="36000"/>
                    <a:pt x="259381" y="36000"/>
                  </a:cubicBezTo>
                  <a:lnTo>
                    <a:pt x="10726055" y="36000"/>
                  </a:lnTo>
                  <a:lnTo>
                    <a:pt x="10726055" y="35504"/>
                  </a:lnTo>
                  <a:lnTo>
                    <a:pt x="10727253" y="36000"/>
                  </a:lnTo>
                  <a:cubicBezTo>
                    <a:pt x="10737194" y="36000"/>
                    <a:pt x="10745253" y="27941"/>
                    <a:pt x="10745253" y="18000"/>
                  </a:cubicBezTo>
                  <a:cubicBezTo>
                    <a:pt x="10745253" y="8059"/>
                    <a:pt x="10737194" y="0"/>
                    <a:pt x="10727253" y="0"/>
                  </a:cubicBezTo>
                  <a:close/>
                  <a:moveTo>
                    <a:pt x="10945324" y="0"/>
                  </a:moveTo>
                  <a:cubicBezTo>
                    <a:pt x="10935383" y="0"/>
                    <a:pt x="10927324" y="8059"/>
                    <a:pt x="10927324" y="18000"/>
                  </a:cubicBezTo>
                  <a:cubicBezTo>
                    <a:pt x="10927324" y="27941"/>
                    <a:pt x="10935383" y="36000"/>
                    <a:pt x="10945324" y="36000"/>
                  </a:cubicBezTo>
                  <a:cubicBezTo>
                    <a:pt x="10955265" y="36000"/>
                    <a:pt x="10963324" y="27941"/>
                    <a:pt x="10963324" y="18000"/>
                  </a:cubicBezTo>
                  <a:cubicBezTo>
                    <a:pt x="10963324" y="8059"/>
                    <a:pt x="10955265" y="0"/>
                    <a:pt x="1094532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xmlns="" id="{7B249BC7-9E60-45EB-986F-3B4C28E1B229}"/>
                </a:ext>
              </a:extLst>
            </p:cNvPr>
            <p:cNvSpPr/>
            <p:nvPr/>
          </p:nvSpPr>
          <p:spPr>
            <a:xfrm>
              <a:off x="624114" y="522514"/>
              <a:ext cx="10943772" cy="5539002"/>
            </a:xfrm>
            <a:prstGeom prst="round2SameRect">
              <a:avLst>
                <a:gd name="adj1" fmla="val 2724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0" y="2619812"/>
              <a:ext cx="12192001" cy="4238188"/>
              <a:chOff x="0" y="2619812"/>
              <a:chExt cx="12192001" cy="4238188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xmlns="" id="{F6B65FBC-789E-4BBE-A39F-346AC8CE938E}"/>
                  </a:ext>
                </a:extLst>
              </p:cNvPr>
              <p:cNvGrpSpPr/>
              <p:nvPr/>
            </p:nvGrpSpPr>
            <p:grpSpPr>
              <a:xfrm>
                <a:off x="5940897" y="6201705"/>
                <a:ext cx="310206" cy="310206"/>
                <a:chOff x="5940897" y="5789410"/>
                <a:chExt cx="310206" cy="310206"/>
              </a:xfrm>
            </p:grpSpPr>
            <p:sp>
              <p:nvSpPr>
                <p:cNvPr id="19" name="원호 18">
                  <a:extLst>
                    <a:ext uri="{FF2B5EF4-FFF2-40B4-BE49-F238E27FC236}">
                      <a16:creationId xmlns:a16="http://schemas.microsoft.com/office/drawing/2014/main" xmlns="" id="{5B075468-4B9A-43E8-9372-421139740DB7}"/>
                    </a:ext>
                  </a:extLst>
                </p:cNvPr>
                <p:cNvSpPr/>
                <p:nvPr/>
              </p:nvSpPr>
              <p:spPr>
                <a:xfrm>
                  <a:off x="5940897" y="5789410"/>
                  <a:ext cx="310206" cy="310206"/>
                </a:xfrm>
                <a:prstGeom prst="arc">
                  <a:avLst>
                    <a:gd name="adj1" fmla="val 14521413"/>
                    <a:gd name="adj2" fmla="val 11428246"/>
                  </a:avLst>
                </a:prstGeom>
                <a:ln w="28575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xmlns="" id="{6231115B-7A7F-4673-94C8-5064812E634C}"/>
                    </a:ext>
                  </a:extLst>
                </p:cNvPr>
                <p:cNvSpPr/>
                <p:nvPr/>
              </p:nvSpPr>
              <p:spPr>
                <a:xfrm>
                  <a:off x="5956516" y="5831935"/>
                  <a:ext cx="36000" cy="360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xmlns="" id="{F4E41D5C-E177-4248-B36D-B2A02309CA0B}"/>
                  </a:ext>
                </a:extLst>
              </p:cNvPr>
              <p:cNvSpPr/>
              <p:nvPr/>
            </p:nvSpPr>
            <p:spPr>
              <a:xfrm rot="10800000" flipV="1">
                <a:off x="933450" y="6244231"/>
                <a:ext cx="226977" cy="226977"/>
              </a:xfrm>
              <a:prstGeom prst="ellipse">
                <a:avLst/>
              </a:prstGeom>
              <a:solidFill>
                <a:srgbClr val="FF6600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xmlns="" id="{67837198-C599-4D16-9E62-DD43C423B3CD}"/>
                  </a:ext>
                </a:extLst>
              </p:cNvPr>
              <p:cNvSpPr/>
              <p:nvPr/>
            </p:nvSpPr>
            <p:spPr>
              <a:xfrm rot="10800000" flipV="1">
                <a:off x="1258111" y="6244231"/>
                <a:ext cx="226977" cy="226977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xmlns="" id="{44465301-1678-42CD-B769-7977C8E6D59A}"/>
                  </a:ext>
                </a:extLst>
              </p:cNvPr>
              <p:cNvSpPr/>
              <p:nvPr/>
            </p:nvSpPr>
            <p:spPr>
              <a:xfrm rot="10800000" flipV="1">
                <a:off x="1581245" y="6244231"/>
                <a:ext cx="226977" cy="226977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자유형 23">
                <a:extLst>
                  <a:ext uri="{FF2B5EF4-FFF2-40B4-BE49-F238E27FC236}">
                    <a16:creationId xmlns:a16="http://schemas.microsoft.com/office/drawing/2014/main" xmlns="" id="{C4B8CAE9-721C-4B5F-AD01-EAF4B7A70B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2857937"/>
                <a:ext cx="1027046" cy="3570025"/>
              </a:xfrm>
              <a:custGeom>
                <a:avLst/>
                <a:gdLst>
                  <a:gd name="connsiteX0" fmla="*/ 282649 w 1027046"/>
                  <a:gd name="connsiteY0" fmla="*/ 0 h 3570025"/>
                  <a:gd name="connsiteX1" fmla="*/ 348312 w 1027046"/>
                  <a:gd name="connsiteY1" fmla="*/ 3789 h 3570025"/>
                  <a:gd name="connsiteX2" fmla="*/ 425972 w 1027046"/>
                  <a:gd name="connsiteY2" fmla="*/ 24625 h 3570025"/>
                  <a:gd name="connsiteX3" fmla="*/ 469537 w 1027046"/>
                  <a:gd name="connsiteY3" fmla="*/ 43568 h 3570025"/>
                  <a:gd name="connsiteX4" fmla="*/ 491635 w 1027046"/>
                  <a:gd name="connsiteY4" fmla="*/ 55565 h 3570025"/>
                  <a:gd name="connsiteX5" fmla="*/ 530781 w 1027046"/>
                  <a:gd name="connsiteY5" fmla="*/ 87767 h 3570025"/>
                  <a:gd name="connsiteX6" fmla="*/ 564244 w 1027046"/>
                  <a:gd name="connsiteY6" fmla="*/ 130703 h 3570025"/>
                  <a:gd name="connsiteX7" fmla="*/ 592656 w 1027046"/>
                  <a:gd name="connsiteY7" fmla="*/ 181216 h 3570025"/>
                  <a:gd name="connsiteX8" fmla="*/ 614755 w 1027046"/>
                  <a:gd name="connsiteY8" fmla="*/ 239307 h 3570025"/>
                  <a:gd name="connsiteX9" fmla="*/ 634327 w 1027046"/>
                  <a:gd name="connsiteY9" fmla="*/ 300554 h 3570025"/>
                  <a:gd name="connsiteX10" fmla="*/ 655794 w 1027046"/>
                  <a:gd name="connsiteY10" fmla="*/ 398424 h 3570025"/>
                  <a:gd name="connsiteX11" fmla="*/ 672210 w 1027046"/>
                  <a:gd name="connsiteY11" fmla="*/ 529758 h 3570025"/>
                  <a:gd name="connsiteX12" fmla="*/ 679155 w 1027046"/>
                  <a:gd name="connsiteY12" fmla="*/ 648464 h 3570025"/>
                  <a:gd name="connsiteX13" fmla="*/ 680418 w 1027046"/>
                  <a:gd name="connsiteY13" fmla="*/ 780430 h 3570025"/>
                  <a:gd name="connsiteX14" fmla="*/ 678524 w 1027046"/>
                  <a:gd name="connsiteY14" fmla="*/ 800635 h 3570025"/>
                  <a:gd name="connsiteX15" fmla="*/ 676630 w 1027046"/>
                  <a:gd name="connsiteY15" fmla="*/ 873880 h 3570025"/>
                  <a:gd name="connsiteX16" fmla="*/ 681050 w 1027046"/>
                  <a:gd name="connsiteY16" fmla="*/ 998269 h 3570025"/>
                  <a:gd name="connsiteX17" fmla="*/ 695571 w 1027046"/>
                  <a:gd name="connsiteY17" fmla="*/ 1104978 h 3570025"/>
                  <a:gd name="connsiteX18" fmla="*/ 720827 w 1027046"/>
                  <a:gd name="connsiteY18" fmla="*/ 1201584 h 3570025"/>
                  <a:gd name="connsiteX19" fmla="*/ 755552 w 1027046"/>
                  <a:gd name="connsiteY19" fmla="*/ 1296928 h 3570025"/>
                  <a:gd name="connsiteX20" fmla="*/ 799749 w 1027046"/>
                  <a:gd name="connsiteY20" fmla="*/ 1398586 h 3570025"/>
                  <a:gd name="connsiteX21" fmla="*/ 883091 w 1027046"/>
                  <a:gd name="connsiteY21" fmla="*/ 1576645 h 3570025"/>
                  <a:gd name="connsiteX22" fmla="*/ 952543 w 1027046"/>
                  <a:gd name="connsiteY22" fmla="*/ 1734499 h 3570025"/>
                  <a:gd name="connsiteX23" fmla="*/ 969590 w 1027046"/>
                  <a:gd name="connsiteY23" fmla="*/ 1776804 h 3570025"/>
                  <a:gd name="connsiteX24" fmla="*/ 996108 w 1027046"/>
                  <a:gd name="connsiteY24" fmla="*/ 1862677 h 3570025"/>
                  <a:gd name="connsiteX25" fmla="*/ 1014418 w 1027046"/>
                  <a:gd name="connsiteY25" fmla="*/ 1949181 h 3570025"/>
                  <a:gd name="connsiteX26" fmla="*/ 1023889 w 1027046"/>
                  <a:gd name="connsiteY26" fmla="*/ 2035053 h 3570025"/>
                  <a:gd name="connsiteX27" fmla="*/ 1027046 w 1027046"/>
                  <a:gd name="connsiteY27" fmla="*/ 2120294 h 3570025"/>
                  <a:gd name="connsiteX28" fmla="*/ 1023889 w 1027046"/>
                  <a:gd name="connsiteY28" fmla="*/ 2203641 h 3570025"/>
                  <a:gd name="connsiteX29" fmla="*/ 1010630 w 1027046"/>
                  <a:gd name="connsiteY29" fmla="*/ 2324873 h 3570025"/>
                  <a:gd name="connsiteX30" fmla="*/ 980955 w 1027046"/>
                  <a:gd name="connsiteY30" fmla="*/ 2473887 h 3570025"/>
                  <a:gd name="connsiteX31" fmla="*/ 943704 w 1027046"/>
                  <a:gd name="connsiteY31" fmla="*/ 2604590 h 3570025"/>
                  <a:gd name="connsiteX32" fmla="*/ 890037 w 1027046"/>
                  <a:gd name="connsiteY32" fmla="*/ 2758656 h 3570025"/>
                  <a:gd name="connsiteX33" fmla="*/ 872358 w 1027046"/>
                  <a:gd name="connsiteY33" fmla="*/ 2812958 h 3570025"/>
                  <a:gd name="connsiteX34" fmla="*/ 823110 w 1027046"/>
                  <a:gd name="connsiteY34" fmla="*/ 3134980 h 3570025"/>
                  <a:gd name="connsiteX35" fmla="*/ 791541 w 1027046"/>
                  <a:gd name="connsiteY35" fmla="*/ 3344610 h 3570025"/>
                  <a:gd name="connsiteX36" fmla="*/ 710724 w 1027046"/>
                  <a:gd name="connsiteY36" fmla="*/ 3570025 h 3570025"/>
                  <a:gd name="connsiteX37" fmla="*/ 0 w 1027046"/>
                  <a:gd name="connsiteY37" fmla="*/ 3493145 h 3570025"/>
                  <a:gd name="connsiteX38" fmla="*/ 0 w 1027046"/>
                  <a:gd name="connsiteY38" fmla="*/ 631600 h 3570025"/>
                  <a:gd name="connsiteX39" fmla="*/ 31359 w 1027046"/>
                  <a:gd name="connsiteY39" fmla="*/ 604897 h 3570025"/>
                  <a:gd name="connsiteX40" fmla="*/ 79344 w 1027046"/>
                  <a:gd name="connsiteY40" fmla="*/ 575220 h 3570025"/>
                  <a:gd name="connsiteX41" fmla="*/ 83764 w 1027046"/>
                  <a:gd name="connsiteY41" fmla="*/ 575220 h 3570025"/>
                  <a:gd name="connsiteX42" fmla="*/ 83764 w 1027046"/>
                  <a:gd name="connsiteY42" fmla="*/ 532284 h 3570025"/>
                  <a:gd name="connsiteX43" fmla="*/ 90709 w 1027046"/>
                  <a:gd name="connsiteY43" fmla="*/ 324548 h 3570025"/>
                  <a:gd name="connsiteX44" fmla="*/ 100811 w 1027046"/>
                  <a:gd name="connsiteY44" fmla="*/ 224784 h 3570025"/>
                  <a:gd name="connsiteX45" fmla="*/ 110282 w 1027046"/>
                  <a:gd name="connsiteY45" fmla="*/ 174271 h 3570025"/>
                  <a:gd name="connsiteX46" fmla="*/ 115333 w 1027046"/>
                  <a:gd name="connsiteY46" fmla="*/ 156591 h 3570025"/>
                  <a:gd name="connsiteX47" fmla="*/ 119121 w 1027046"/>
                  <a:gd name="connsiteY47" fmla="*/ 138912 h 3570025"/>
                  <a:gd name="connsiteX48" fmla="*/ 133643 w 1027046"/>
                  <a:gd name="connsiteY48" fmla="*/ 100395 h 3570025"/>
                  <a:gd name="connsiteX49" fmla="*/ 156372 w 1027046"/>
                  <a:gd name="connsiteY49" fmla="*/ 64405 h 3570025"/>
                  <a:gd name="connsiteX50" fmla="*/ 187941 w 1027046"/>
                  <a:gd name="connsiteY50" fmla="*/ 33465 h 3570025"/>
                  <a:gd name="connsiteX51" fmla="*/ 230244 w 1027046"/>
                  <a:gd name="connsiteY51" fmla="*/ 10734 h 357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1027046" h="3570025">
                    <a:moveTo>
                      <a:pt x="282649" y="0"/>
                    </a:moveTo>
                    <a:lnTo>
                      <a:pt x="348312" y="3789"/>
                    </a:lnTo>
                    <a:lnTo>
                      <a:pt x="425972" y="24625"/>
                    </a:lnTo>
                    <a:lnTo>
                      <a:pt x="469537" y="43568"/>
                    </a:lnTo>
                    <a:lnTo>
                      <a:pt x="491635" y="55565"/>
                    </a:lnTo>
                    <a:lnTo>
                      <a:pt x="530781" y="87767"/>
                    </a:lnTo>
                    <a:lnTo>
                      <a:pt x="564244" y="130703"/>
                    </a:lnTo>
                    <a:lnTo>
                      <a:pt x="592656" y="181216"/>
                    </a:lnTo>
                    <a:lnTo>
                      <a:pt x="614755" y="239307"/>
                    </a:lnTo>
                    <a:lnTo>
                      <a:pt x="634327" y="300554"/>
                    </a:lnTo>
                    <a:lnTo>
                      <a:pt x="655794" y="398424"/>
                    </a:lnTo>
                    <a:lnTo>
                      <a:pt x="672210" y="529758"/>
                    </a:lnTo>
                    <a:lnTo>
                      <a:pt x="679155" y="648464"/>
                    </a:lnTo>
                    <a:lnTo>
                      <a:pt x="680418" y="780430"/>
                    </a:lnTo>
                    <a:lnTo>
                      <a:pt x="678524" y="800635"/>
                    </a:lnTo>
                    <a:lnTo>
                      <a:pt x="676630" y="873880"/>
                    </a:lnTo>
                    <a:lnTo>
                      <a:pt x="681050" y="998269"/>
                    </a:lnTo>
                    <a:lnTo>
                      <a:pt x="695571" y="1104978"/>
                    </a:lnTo>
                    <a:lnTo>
                      <a:pt x="720827" y="1201584"/>
                    </a:lnTo>
                    <a:lnTo>
                      <a:pt x="755552" y="1296928"/>
                    </a:lnTo>
                    <a:lnTo>
                      <a:pt x="799749" y="1398586"/>
                    </a:lnTo>
                    <a:lnTo>
                      <a:pt x="883091" y="1576645"/>
                    </a:lnTo>
                    <a:lnTo>
                      <a:pt x="952543" y="1734499"/>
                    </a:lnTo>
                    <a:lnTo>
                      <a:pt x="969590" y="1776804"/>
                    </a:lnTo>
                    <a:lnTo>
                      <a:pt x="996108" y="1862677"/>
                    </a:lnTo>
                    <a:lnTo>
                      <a:pt x="1014418" y="1949181"/>
                    </a:lnTo>
                    <a:lnTo>
                      <a:pt x="1023889" y="2035053"/>
                    </a:lnTo>
                    <a:lnTo>
                      <a:pt x="1027046" y="2120294"/>
                    </a:lnTo>
                    <a:lnTo>
                      <a:pt x="1023889" y="2203641"/>
                    </a:lnTo>
                    <a:lnTo>
                      <a:pt x="1010630" y="2324873"/>
                    </a:lnTo>
                    <a:lnTo>
                      <a:pt x="980955" y="2473887"/>
                    </a:lnTo>
                    <a:lnTo>
                      <a:pt x="943704" y="2604590"/>
                    </a:lnTo>
                    <a:lnTo>
                      <a:pt x="890037" y="2758656"/>
                    </a:lnTo>
                    <a:lnTo>
                      <a:pt x="872358" y="2812958"/>
                    </a:lnTo>
                    <a:lnTo>
                      <a:pt x="823110" y="3134980"/>
                    </a:lnTo>
                    <a:lnTo>
                      <a:pt x="791541" y="3344610"/>
                    </a:lnTo>
                    <a:lnTo>
                      <a:pt x="710724" y="3570025"/>
                    </a:lnTo>
                    <a:lnTo>
                      <a:pt x="0" y="3493145"/>
                    </a:lnTo>
                    <a:lnTo>
                      <a:pt x="0" y="631600"/>
                    </a:lnTo>
                    <a:lnTo>
                      <a:pt x="31359" y="604897"/>
                    </a:lnTo>
                    <a:lnTo>
                      <a:pt x="79344" y="575220"/>
                    </a:lnTo>
                    <a:lnTo>
                      <a:pt x="83764" y="575220"/>
                    </a:lnTo>
                    <a:lnTo>
                      <a:pt x="83764" y="532284"/>
                    </a:lnTo>
                    <a:lnTo>
                      <a:pt x="90709" y="324548"/>
                    </a:lnTo>
                    <a:lnTo>
                      <a:pt x="100811" y="224784"/>
                    </a:lnTo>
                    <a:lnTo>
                      <a:pt x="110282" y="174271"/>
                    </a:lnTo>
                    <a:lnTo>
                      <a:pt x="115333" y="156591"/>
                    </a:lnTo>
                    <a:lnTo>
                      <a:pt x="119121" y="138912"/>
                    </a:lnTo>
                    <a:lnTo>
                      <a:pt x="133643" y="100395"/>
                    </a:lnTo>
                    <a:lnTo>
                      <a:pt x="156372" y="64405"/>
                    </a:lnTo>
                    <a:lnTo>
                      <a:pt x="187941" y="33465"/>
                    </a:lnTo>
                    <a:lnTo>
                      <a:pt x="230244" y="10734"/>
                    </a:lnTo>
                    <a:close/>
                  </a:path>
                </a:pathLst>
              </a:custGeom>
              <a:solidFill>
                <a:srgbClr val="FFDEB4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3">
                <a:extLst>
                  <a:ext uri="{FF2B5EF4-FFF2-40B4-BE49-F238E27FC236}">
                    <a16:creationId xmlns:a16="http://schemas.microsoft.com/office/drawing/2014/main" xmlns="" id="{058B9084-9B71-415E-9452-DC6B2DD27A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169" y="2914885"/>
                <a:ext cx="373299" cy="388458"/>
              </a:xfrm>
              <a:custGeom>
                <a:avLst/>
                <a:gdLst>
                  <a:gd name="T0" fmla="*/ 586 w 593"/>
                  <a:gd name="T1" fmla="*/ 186 h 615"/>
                  <a:gd name="T2" fmla="*/ 582 w 593"/>
                  <a:gd name="T3" fmla="*/ 179 h 615"/>
                  <a:gd name="T4" fmla="*/ 536 w 593"/>
                  <a:gd name="T5" fmla="*/ 117 h 615"/>
                  <a:gd name="T6" fmla="*/ 470 w 593"/>
                  <a:gd name="T7" fmla="*/ 59 h 615"/>
                  <a:gd name="T8" fmla="*/ 414 w 593"/>
                  <a:gd name="T9" fmla="*/ 26 h 615"/>
                  <a:gd name="T10" fmla="*/ 348 w 593"/>
                  <a:gd name="T11" fmla="*/ 4 h 615"/>
                  <a:gd name="T12" fmla="*/ 271 w 593"/>
                  <a:gd name="T13" fmla="*/ 0 h 615"/>
                  <a:gd name="T14" fmla="*/ 229 w 593"/>
                  <a:gd name="T15" fmla="*/ 7 h 615"/>
                  <a:gd name="T16" fmla="*/ 188 w 593"/>
                  <a:gd name="T17" fmla="*/ 18 h 615"/>
                  <a:gd name="T18" fmla="*/ 122 w 593"/>
                  <a:gd name="T19" fmla="*/ 46 h 615"/>
                  <a:gd name="T20" fmla="*/ 74 w 593"/>
                  <a:gd name="T21" fmla="*/ 77 h 615"/>
                  <a:gd name="T22" fmla="*/ 40 w 593"/>
                  <a:gd name="T23" fmla="*/ 112 h 615"/>
                  <a:gd name="T24" fmla="*/ 10 w 593"/>
                  <a:gd name="T25" fmla="*/ 162 h 615"/>
                  <a:gd name="T26" fmla="*/ 0 w 593"/>
                  <a:gd name="T27" fmla="*/ 206 h 615"/>
                  <a:gd name="T28" fmla="*/ 0 w 593"/>
                  <a:gd name="T29" fmla="*/ 212 h 615"/>
                  <a:gd name="T30" fmla="*/ 0 w 593"/>
                  <a:gd name="T31" fmla="*/ 257 h 615"/>
                  <a:gd name="T32" fmla="*/ 23 w 593"/>
                  <a:gd name="T33" fmla="*/ 429 h 615"/>
                  <a:gd name="T34" fmla="*/ 42 w 593"/>
                  <a:gd name="T35" fmla="*/ 495 h 615"/>
                  <a:gd name="T36" fmla="*/ 67 w 593"/>
                  <a:gd name="T37" fmla="*/ 551 h 615"/>
                  <a:gd name="T38" fmla="*/ 95 w 593"/>
                  <a:gd name="T39" fmla="*/ 579 h 615"/>
                  <a:gd name="T40" fmla="*/ 116 w 593"/>
                  <a:gd name="T41" fmla="*/ 591 h 615"/>
                  <a:gd name="T42" fmla="*/ 128 w 593"/>
                  <a:gd name="T43" fmla="*/ 594 h 615"/>
                  <a:gd name="T44" fmla="*/ 156 w 593"/>
                  <a:gd name="T45" fmla="*/ 602 h 615"/>
                  <a:gd name="T46" fmla="*/ 215 w 593"/>
                  <a:gd name="T47" fmla="*/ 612 h 615"/>
                  <a:gd name="T48" fmla="*/ 274 w 593"/>
                  <a:gd name="T49" fmla="*/ 615 h 615"/>
                  <a:gd name="T50" fmla="*/ 330 w 593"/>
                  <a:gd name="T51" fmla="*/ 609 h 615"/>
                  <a:gd name="T52" fmla="*/ 383 w 593"/>
                  <a:gd name="T53" fmla="*/ 596 h 615"/>
                  <a:gd name="T54" fmla="*/ 430 w 593"/>
                  <a:gd name="T55" fmla="*/ 579 h 615"/>
                  <a:gd name="T56" fmla="*/ 469 w 593"/>
                  <a:gd name="T57" fmla="*/ 558 h 615"/>
                  <a:gd name="T58" fmla="*/ 499 w 593"/>
                  <a:gd name="T59" fmla="*/ 532 h 615"/>
                  <a:gd name="T60" fmla="*/ 510 w 593"/>
                  <a:gd name="T61" fmla="*/ 518 h 615"/>
                  <a:gd name="T62" fmla="*/ 529 w 593"/>
                  <a:gd name="T63" fmla="*/ 486 h 615"/>
                  <a:gd name="T64" fmla="*/ 563 w 593"/>
                  <a:gd name="T65" fmla="*/ 400 h 615"/>
                  <a:gd name="T66" fmla="*/ 588 w 593"/>
                  <a:gd name="T67" fmla="*/ 304 h 615"/>
                  <a:gd name="T68" fmla="*/ 593 w 593"/>
                  <a:gd name="T69" fmla="*/ 238 h 615"/>
                  <a:gd name="T70" fmla="*/ 591 w 593"/>
                  <a:gd name="T71" fmla="*/ 201 h 615"/>
                  <a:gd name="T72" fmla="*/ 586 w 593"/>
                  <a:gd name="T73" fmla="*/ 18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93" h="615">
                    <a:moveTo>
                      <a:pt x="586" y="186"/>
                    </a:moveTo>
                    <a:lnTo>
                      <a:pt x="582" y="179"/>
                    </a:lnTo>
                    <a:lnTo>
                      <a:pt x="536" y="117"/>
                    </a:lnTo>
                    <a:lnTo>
                      <a:pt x="470" y="59"/>
                    </a:lnTo>
                    <a:lnTo>
                      <a:pt x="414" y="26"/>
                    </a:lnTo>
                    <a:lnTo>
                      <a:pt x="348" y="4"/>
                    </a:lnTo>
                    <a:lnTo>
                      <a:pt x="271" y="0"/>
                    </a:lnTo>
                    <a:lnTo>
                      <a:pt x="229" y="7"/>
                    </a:lnTo>
                    <a:lnTo>
                      <a:pt x="188" y="18"/>
                    </a:lnTo>
                    <a:lnTo>
                      <a:pt x="122" y="46"/>
                    </a:lnTo>
                    <a:lnTo>
                      <a:pt x="74" y="77"/>
                    </a:lnTo>
                    <a:lnTo>
                      <a:pt x="40" y="112"/>
                    </a:lnTo>
                    <a:lnTo>
                      <a:pt x="10" y="162"/>
                    </a:lnTo>
                    <a:lnTo>
                      <a:pt x="0" y="206"/>
                    </a:lnTo>
                    <a:lnTo>
                      <a:pt x="0" y="212"/>
                    </a:lnTo>
                    <a:lnTo>
                      <a:pt x="0" y="257"/>
                    </a:lnTo>
                    <a:lnTo>
                      <a:pt x="23" y="429"/>
                    </a:lnTo>
                    <a:lnTo>
                      <a:pt x="42" y="495"/>
                    </a:lnTo>
                    <a:lnTo>
                      <a:pt x="67" y="551"/>
                    </a:lnTo>
                    <a:lnTo>
                      <a:pt x="95" y="579"/>
                    </a:lnTo>
                    <a:lnTo>
                      <a:pt x="116" y="591"/>
                    </a:lnTo>
                    <a:lnTo>
                      <a:pt x="128" y="594"/>
                    </a:lnTo>
                    <a:lnTo>
                      <a:pt x="156" y="602"/>
                    </a:lnTo>
                    <a:lnTo>
                      <a:pt x="215" y="612"/>
                    </a:lnTo>
                    <a:lnTo>
                      <a:pt x="274" y="615"/>
                    </a:lnTo>
                    <a:lnTo>
                      <a:pt x="330" y="609"/>
                    </a:lnTo>
                    <a:lnTo>
                      <a:pt x="383" y="596"/>
                    </a:lnTo>
                    <a:lnTo>
                      <a:pt x="430" y="579"/>
                    </a:lnTo>
                    <a:lnTo>
                      <a:pt x="469" y="558"/>
                    </a:lnTo>
                    <a:lnTo>
                      <a:pt x="499" y="532"/>
                    </a:lnTo>
                    <a:lnTo>
                      <a:pt x="510" y="518"/>
                    </a:lnTo>
                    <a:lnTo>
                      <a:pt x="529" y="486"/>
                    </a:lnTo>
                    <a:lnTo>
                      <a:pt x="563" y="400"/>
                    </a:lnTo>
                    <a:lnTo>
                      <a:pt x="588" y="304"/>
                    </a:lnTo>
                    <a:lnTo>
                      <a:pt x="593" y="238"/>
                    </a:lnTo>
                    <a:lnTo>
                      <a:pt x="591" y="201"/>
                    </a:lnTo>
                    <a:lnTo>
                      <a:pt x="586" y="186"/>
                    </a:lnTo>
                    <a:close/>
                  </a:path>
                </a:pathLst>
              </a:custGeom>
              <a:solidFill>
                <a:srgbClr val="FFFFFF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14">
                <a:extLst>
                  <a:ext uri="{FF2B5EF4-FFF2-40B4-BE49-F238E27FC236}">
                    <a16:creationId xmlns:a16="http://schemas.microsoft.com/office/drawing/2014/main" xmlns="" id="{30B756AD-E02A-4D28-B175-9A091EE676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15" y="3395614"/>
                <a:ext cx="45719" cy="1110423"/>
              </a:xfrm>
              <a:custGeom>
                <a:avLst/>
                <a:gdLst>
                  <a:gd name="T0" fmla="*/ 52 w 154"/>
                  <a:gd name="T1" fmla="*/ 76 h 1758"/>
                  <a:gd name="T2" fmla="*/ 52 w 154"/>
                  <a:gd name="T3" fmla="*/ 407 h 1758"/>
                  <a:gd name="T4" fmla="*/ 58 w 154"/>
                  <a:gd name="T5" fmla="*/ 503 h 1758"/>
                  <a:gd name="T6" fmla="*/ 76 w 154"/>
                  <a:gd name="T7" fmla="*/ 561 h 1758"/>
                  <a:gd name="T8" fmla="*/ 76 w 154"/>
                  <a:gd name="T9" fmla="*/ 611 h 1758"/>
                  <a:gd name="T10" fmla="*/ 76 w 154"/>
                  <a:gd name="T11" fmla="*/ 662 h 1758"/>
                  <a:gd name="T12" fmla="*/ 76 w 154"/>
                  <a:gd name="T13" fmla="*/ 751 h 1758"/>
                  <a:gd name="T14" fmla="*/ 61 w 154"/>
                  <a:gd name="T15" fmla="*/ 848 h 1758"/>
                  <a:gd name="T16" fmla="*/ 48 w 154"/>
                  <a:gd name="T17" fmla="*/ 905 h 1758"/>
                  <a:gd name="T18" fmla="*/ 26 w 154"/>
                  <a:gd name="T19" fmla="*/ 1020 h 1758"/>
                  <a:gd name="T20" fmla="*/ 6 w 154"/>
                  <a:gd name="T21" fmla="*/ 1077 h 1758"/>
                  <a:gd name="T22" fmla="*/ 0 w 154"/>
                  <a:gd name="T23" fmla="*/ 1173 h 1758"/>
                  <a:gd name="T24" fmla="*/ 0 w 154"/>
                  <a:gd name="T25" fmla="*/ 1275 h 1758"/>
                  <a:gd name="T26" fmla="*/ 0 w 154"/>
                  <a:gd name="T27" fmla="*/ 1479 h 1758"/>
                  <a:gd name="T28" fmla="*/ 0 w 154"/>
                  <a:gd name="T29" fmla="*/ 1758 h 1758"/>
                  <a:gd name="T30" fmla="*/ 0 w 154"/>
                  <a:gd name="T31" fmla="*/ 1641 h 1758"/>
                  <a:gd name="T32" fmla="*/ 26 w 154"/>
                  <a:gd name="T33" fmla="*/ 1479 h 1758"/>
                  <a:gd name="T34" fmla="*/ 36 w 154"/>
                  <a:gd name="T35" fmla="*/ 1385 h 1758"/>
                  <a:gd name="T36" fmla="*/ 52 w 154"/>
                  <a:gd name="T37" fmla="*/ 1275 h 1758"/>
                  <a:gd name="T38" fmla="*/ 61 w 154"/>
                  <a:gd name="T39" fmla="*/ 1218 h 1758"/>
                  <a:gd name="T40" fmla="*/ 81 w 154"/>
                  <a:gd name="T41" fmla="*/ 1160 h 1758"/>
                  <a:gd name="T42" fmla="*/ 102 w 154"/>
                  <a:gd name="T43" fmla="*/ 1045 h 1758"/>
                  <a:gd name="T44" fmla="*/ 122 w 154"/>
                  <a:gd name="T45" fmla="*/ 988 h 1758"/>
                  <a:gd name="T46" fmla="*/ 128 w 154"/>
                  <a:gd name="T47" fmla="*/ 892 h 1758"/>
                  <a:gd name="T48" fmla="*/ 151 w 154"/>
                  <a:gd name="T49" fmla="*/ 767 h 1758"/>
                  <a:gd name="T50" fmla="*/ 154 w 154"/>
                  <a:gd name="T51" fmla="*/ 637 h 1758"/>
                  <a:gd name="T52" fmla="*/ 154 w 154"/>
                  <a:gd name="T53" fmla="*/ 582 h 1758"/>
                  <a:gd name="T54" fmla="*/ 137 w 154"/>
                  <a:gd name="T55" fmla="*/ 561 h 1758"/>
                  <a:gd name="T56" fmla="*/ 112 w 154"/>
                  <a:gd name="T57" fmla="*/ 522 h 1758"/>
                  <a:gd name="T58" fmla="*/ 102 w 154"/>
                  <a:gd name="T59" fmla="*/ 433 h 1758"/>
                  <a:gd name="T60" fmla="*/ 81 w 154"/>
                  <a:gd name="T61" fmla="*/ 303 h 1758"/>
                  <a:gd name="T62" fmla="*/ 61 w 154"/>
                  <a:gd name="T63" fmla="*/ 156 h 1758"/>
                  <a:gd name="T64" fmla="*/ 52 w 154"/>
                  <a:gd name="T65" fmla="*/ 0 h 1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4" h="1758">
                    <a:moveTo>
                      <a:pt x="52" y="0"/>
                    </a:moveTo>
                    <a:lnTo>
                      <a:pt x="52" y="76"/>
                    </a:lnTo>
                    <a:lnTo>
                      <a:pt x="52" y="280"/>
                    </a:lnTo>
                    <a:lnTo>
                      <a:pt x="52" y="407"/>
                    </a:lnTo>
                    <a:lnTo>
                      <a:pt x="52" y="446"/>
                    </a:lnTo>
                    <a:lnTo>
                      <a:pt x="58" y="503"/>
                    </a:lnTo>
                    <a:lnTo>
                      <a:pt x="68" y="542"/>
                    </a:lnTo>
                    <a:lnTo>
                      <a:pt x="76" y="561"/>
                    </a:lnTo>
                    <a:lnTo>
                      <a:pt x="76" y="586"/>
                    </a:lnTo>
                    <a:lnTo>
                      <a:pt x="76" y="611"/>
                    </a:lnTo>
                    <a:lnTo>
                      <a:pt x="76" y="637"/>
                    </a:lnTo>
                    <a:lnTo>
                      <a:pt x="76" y="662"/>
                    </a:lnTo>
                    <a:lnTo>
                      <a:pt x="76" y="714"/>
                    </a:lnTo>
                    <a:lnTo>
                      <a:pt x="76" y="751"/>
                    </a:lnTo>
                    <a:lnTo>
                      <a:pt x="71" y="809"/>
                    </a:lnTo>
                    <a:lnTo>
                      <a:pt x="61" y="848"/>
                    </a:lnTo>
                    <a:lnTo>
                      <a:pt x="52" y="866"/>
                    </a:lnTo>
                    <a:lnTo>
                      <a:pt x="48" y="905"/>
                    </a:lnTo>
                    <a:lnTo>
                      <a:pt x="29" y="981"/>
                    </a:lnTo>
                    <a:lnTo>
                      <a:pt x="26" y="1020"/>
                    </a:lnTo>
                    <a:lnTo>
                      <a:pt x="18" y="1038"/>
                    </a:lnTo>
                    <a:lnTo>
                      <a:pt x="6" y="1077"/>
                    </a:lnTo>
                    <a:lnTo>
                      <a:pt x="0" y="1134"/>
                    </a:lnTo>
                    <a:lnTo>
                      <a:pt x="0" y="1173"/>
                    </a:lnTo>
                    <a:lnTo>
                      <a:pt x="0" y="1223"/>
                    </a:lnTo>
                    <a:lnTo>
                      <a:pt x="0" y="1275"/>
                    </a:lnTo>
                    <a:lnTo>
                      <a:pt x="0" y="1351"/>
                    </a:lnTo>
                    <a:lnTo>
                      <a:pt x="0" y="1479"/>
                    </a:lnTo>
                    <a:lnTo>
                      <a:pt x="0" y="1682"/>
                    </a:lnTo>
                    <a:lnTo>
                      <a:pt x="0" y="1758"/>
                    </a:lnTo>
                    <a:lnTo>
                      <a:pt x="0" y="1682"/>
                    </a:lnTo>
                    <a:lnTo>
                      <a:pt x="0" y="1641"/>
                    </a:lnTo>
                    <a:lnTo>
                      <a:pt x="10" y="1536"/>
                    </a:lnTo>
                    <a:lnTo>
                      <a:pt x="26" y="1479"/>
                    </a:lnTo>
                    <a:lnTo>
                      <a:pt x="26" y="1443"/>
                    </a:lnTo>
                    <a:lnTo>
                      <a:pt x="36" y="1385"/>
                    </a:lnTo>
                    <a:lnTo>
                      <a:pt x="52" y="1351"/>
                    </a:lnTo>
                    <a:lnTo>
                      <a:pt x="52" y="1275"/>
                    </a:lnTo>
                    <a:lnTo>
                      <a:pt x="52" y="1255"/>
                    </a:lnTo>
                    <a:lnTo>
                      <a:pt x="61" y="1218"/>
                    </a:lnTo>
                    <a:lnTo>
                      <a:pt x="76" y="1197"/>
                    </a:lnTo>
                    <a:lnTo>
                      <a:pt x="81" y="1160"/>
                    </a:lnTo>
                    <a:lnTo>
                      <a:pt x="99" y="1083"/>
                    </a:lnTo>
                    <a:lnTo>
                      <a:pt x="102" y="1045"/>
                    </a:lnTo>
                    <a:lnTo>
                      <a:pt x="111" y="1025"/>
                    </a:lnTo>
                    <a:lnTo>
                      <a:pt x="122" y="988"/>
                    </a:lnTo>
                    <a:lnTo>
                      <a:pt x="128" y="931"/>
                    </a:lnTo>
                    <a:lnTo>
                      <a:pt x="128" y="892"/>
                    </a:lnTo>
                    <a:lnTo>
                      <a:pt x="131" y="853"/>
                    </a:lnTo>
                    <a:lnTo>
                      <a:pt x="151" y="767"/>
                    </a:lnTo>
                    <a:lnTo>
                      <a:pt x="154" y="714"/>
                    </a:lnTo>
                    <a:lnTo>
                      <a:pt x="154" y="637"/>
                    </a:lnTo>
                    <a:lnTo>
                      <a:pt x="154" y="586"/>
                    </a:lnTo>
                    <a:lnTo>
                      <a:pt x="154" y="582"/>
                    </a:lnTo>
                    <a:lnTo>
                      <a:pt x="148" y="568"/>
                    </a:lnTo>
                    <a:lnTo>
                      <a:pt x="137" y="561"/>
                    </a:lnTo>
                    <a:lnTo>
                      <a:pt x="128" y="561"/>
                    </a:lnTo>
                    <a:lnTo>
                      <a:pt x="112" y="522"/>
                    </a:lnTo>
                    <a:lnTo>
                      <a:pt x="102" y="456"/>
                    </a:lnTo>
                    <a:lnTo>
                      <a:pt x="102" y="433"/>
                    </a:lnTo>
                    <a:lnTo>
                      <a:pt x="99" y="379"/>
                    </a:lnTo>
                    <a:lnTo>
                      <a:pt x="81" y="303"/>
                    </a:lnTo>
                    <a:lnTo>
                      <a:pt x="76" y="280"/>
                    </a:lnTo>
                    <a:lnTo>
                      <a:pt x="61" y="156"/>
                    </a:lnTo>
                    <a:lnTo>
                      <a:pt x="52" y="13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F7BF9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자유형 25">
                <a:extLst>
                  <a:ext uri="{FF2B5EF4-FFF2-40B4-BE49-F238E27FC236}">
                    <a16:creationId xmlns:a16="http://schemas.microsoft.com/office/drawing/2014/main" xmlns="" id="{B1ED7354-0771-4F64-BCAE-3F74B8094E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5857808"/>
                <a:ext cx="903874" cy="988933"/>
              </a:xfrm>
              <a:custGeom>
                <a:avLst/>
                <a:gdLst>
                  <a:gd name="connsiteX0" fmla="*/ 0 w 903874"/>
                  <a:gd name="connsiteY0" fmla="*/ 0 h 988933"/>
                  <a:gd name="connsiteX1" fmla="*/ 71063 w 903874"/>
                  <a:gd name="connsiteY1" fmla="*/ 2309 h 988933"/>
                  <a:gd name="connsiteX2" fmla="*/ 154407 w 903874"/>
                  <a:gd name="connsiteY2" fmla="*/ 12402 h 988933"/>
                  <a:gd name="connsiteX3" fmla="*/ 244697 w 903874"/>
                  <a:gd name="connsiteY3" fmla="*/ 28804 h 988933"/>
                  <a:gd name="connsiteX4" fmla="*/ 292683 w 903874"/>
                  <a:gd name="connsiteY4" fmla="*/ 39528 h 988933"/>
                  <a:gd name="connsiteX5" fmla="*/ 340038 w 903874"/>
                  <a:gd name="connsiteY5" fmla="*/ 52144 h 988933"/>
                  <a:gd name="connsiteX6" fmla="*/ 426539 w 903874"/>
                  <a:gd name="connsiteY6" fmla="*/ 81163 h 988933"/>
                  <a:gd name="connsiteX7" fmla="*/ 504832 w 903874"/>
                  <a:gd name="connsiteY7" fmla="*/ 113966 h 988933"/>
                  <a:gd name="connsiteX8" fmla="*/ 574285 w 903874"/>
                  <a:gd name="connsiteY8" fmla="*/ 149924 h 988933"/>
                  <a:gd name="connsiteX9" fmla="*/ 634899 w 903874"/>
                  <a:gd name="connsiteY9" fmla="*/ 189035 h 988933"/>
                  <a:gd name="connsiteX10" fmla="*/ 688568 w 903874"/>
                  <a:gd name="connsiteY10" fmla="*/ 228778 h 988933"/>
                  <a:gd name="connsiteX11" fmla="*/ 756127 w 903874"/>
                  <a:gd name="connsiteY11" fmla="*/ 289338 h 988933"/>
                  <a:gd name="connsiteX12" fmla="*/ 822424 w 903874"/>
                  <a:gd name="connsiteY12" fmla="*/ 368192 h 988933"/>
                  <a:gd name="connsiteX13" fmla="*/ 866622 w 903874"/>
                  <a:gd name="connsiteY13" fmla="*/ 436953 h 988933"/>
                  <a:gd name="connsiteX14" fmla="*/ 900717 w 903874"/>
                  <a:gd name="connsiteY14" fmla="*/ 510761 h 988933"/>
                  <a:gd name="connsiteX15" fmla="*/ 903874 w 903874"/>
                  <a:gd name="connsiteY15" fmla="*/ 521485 h 988933"/>
                  <a:gd name="connsiteX16" fmla="*/ 758653 w 903874"/>
                  <a:gd name="connsiteY16" fmla="*/ 988933 h 988933"/>
                  <a:gd name="connsiteX17" fmla="*/ 0 w 903874"/>
                  <a:gd name="connsiteY17" fmla="*/ 792800 h 988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03874" h="988933">
                    <a:moveTo>
                      <a:pt x="0" y="0"/>
                    </a:moveTo>
                    <a:lnTo>
                      <a:pt x="71063" y="2309"/>
                    </a:lnTo>
                    <a:lnTo>
                      <a:pt x="154407" y="12402"/>
                    </a:lnTo>
                    <a:lnTo>
                      <a:pt x="244697" y="28804"/>
                    </a:lnTo>
                    <a:lnTo>
                      <a:pt x="292683" y="39528"/>
                    </a:lnTo>
                    <a:lnTo>
                      <a:pt x="340038" y="52144"/>
                    </a:lnTo>
                    <a:lnTo>
                      <a:pt x="426539" y="81163"/>
                    </a:lnTo>
                    <a:lnTo>
                      <a:pt x="504832" y="113966"/>
                    </a:lnTo>
                    <a:lnTo>
                      <a:pt x="574285" y="149924"/>
                    </a:lnTo>
                    <a:lnTo>
                      <a:pt x="634899" y="189035"/>
                    </a:lnTo>
                    <a:lnTo>
                      <a:pt x="688568" y="228778"/>
                    </a:lnTo>
                    <a:lnTo>
                      <a:pt x="756127" y="289338"/>
                    </a:lnTo>
                    <a:lnTo>
                      <a:pt x="822424" y="368192"/>
                    </a:lnTo>
                    <a:lnTo>
                      <a:pt x="866622" y="436953"/>
                    </a:lnTo>
                    <a:lnTo>
                      <a:pt x="900717" y="510761"/>
                    </a:lnTo>
                    <a:lnTo>
                      <a:pt x="903874" y="521485"/>
                    </a:lnTo>
                    <a:lnTo>
                      <a:pt x="758653" y="988933"/>
                    </a:lnTo>
                    <a:lnTo>
                      <a:pt x="0" y="792800"/>
                    </a:lnTo>
                    <a:close/>
                  </a:path>
                </a:pathLst>
              </a:custGeom>
              <a:solidFill>
                <a:srgbClr val="E0E2DE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자유형 29">
                <a:extLst>
                  <a:ext uri="{FF2B5EF4-FFF2-40B4-BE49-F238E27FC236}">
                    <a16:creationId xmlns:a16="http://schemas.microsoft.com/office/drawing/2014/main" xmlns="" id="{2C0837C4-9665-49D9-A65D-ED4FC7D72C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6171196"/>
                <a:ext cx="903876" cy="686804"/>
              </a:xfrm>
              <a:custGeom>
                <a:avLst/>
                <a:gdLst>
                  <a:gd name="connsiteX0" fmla="*/ 0 w 903876"/>
                  <a:gd name="connsiteY0" fmla="*/ 0 h 686804"/>
                  <a:gd name="connsiteX1" fmla="*/ 110165 w 903876"/>
                  <a:gd name="connsiteY1" fmla="*/ 34389 h 686804"/>
                  <a:gd name="connsiteX2" fmla="*/ 286335 w 903876"/>
                  <a:gd name="connsiteY2" fmla="*/ 106993 h 686804"/>
                  <a:gd name="connsiteX3" fmla="*/ 457453 w 903876"/>
                  <a:gd name="connsiteY3" fmla="*/ 190331 h 686804"/>
                  <a:gd name="connsiteX4" fmla="*/ 614680 w 903876"/>
                  <a:gd name="connsiteY4" fmla="*/ 274300 h 686804"/>
                  <a:gd name="connsiteX5" fmla="*/ 747281 w 903876"/>
                  <a:gd name="connsiteY5" fmla="*/ 351955 h 686804"/>
                  <a:gd name="connsiteX6" fmla="*/ 884933 w 903876"/>
                  <a:gd name="connsiteY6" fmla="*/ 437187 h 686804"/>
                  <a:gd name="connsiteX7" fmla="*/ 903876 w 903876"/>
                  <a:gd name="connsiteY7" fmla="*/ 449814 h 686804"/>
                  <a:gd name="connsiteX8" fmla="*/ 800891 w 903876"/>
                  <a:gd name="connsiteY8" fmla="*/ 686804 h 686804"/>
                  <a:gd name="connsiteX9" fmla="*/ 0 w 903876"/>
                  <a:gd name="connsiteY9" fmla="*/ 686804 h 686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03876" h="686804">
                    <a:moveTo>
                      <a:pt x="0" y="0"/>
                    </a:moveTo>
                    <a:lnTo>
                      <a:pt x="110165" y="34389"/>
                    </a:lnTo>
                    <a:lnTo>
                      <a:pt x="286335" y="106993"/>
                    </a:lnTo>
                    <a:lnTo>
                      <a:pt x="457453" y="190331"/>
                    </a:lnTo>
                    <a:lnTo>
                      <a:pt x="614680" y="274300"/>
                    </a:lnTo>
                    <a:lnTo>
                      <a:pt x="747281" y="351955"/>
                    </a:lnTo>
                    <a:lnTo>
                      <a:pt x="884933" y="437187"/>
                    </a:lnTo>
                    <a:lnTo>
                      <a:pt x="903876" y="449814"/>
                    </a:lnTo>
                    <a:lnTo>
                      <a:pt x="800891" y="686804"/>
                    </a:lnTo>
                    <a:lnTo>
                      <a:pt x="0" y="686804"/>
                    </a:lnTo>
                    <a:close/>
                  </a:path>
                </a:pathLst>
              </a:custGeom>
              <a:solidFill>
                <a:srgbClr val="37556C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자유형 31">
                <a:extLst>
                  <a:ext uri="{FF2B5EF4-FFF2-40B4-BE49-F238E27FC236}">
                    <a16:creationId xmlns:a16="http://schemas.microsoft.com/office/drawing/2014/main" xmlns="" id="{77B63CF0-418C-409E-B5A7-B3B273884B4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095040" y="2619812"/>
                <a:ext cx="1096961" cy="3570025"/>
              </a:xfrm>
              <a:custGeom>
                <a:avLst/>
                <a:gdLst>
                  <a:gd name="connsiteX0" fmla="*/ 352564 w 1096961"/>
                  <a:gd name="connsiteY0" fmla="*/ 0 h 3570025"/>
                  <a:gd name="connsiteX1" fmla="*/ 300159 w 1096961"/>
                  <a:gd name="connsiteY1" fmla="*/ 10734 h 3570025"/>
                  <a:gd name="connsiteX2" fmla="*/ 257856 w 1096961"/>
                  <a:gd name="connsiteY2" fmla="*/ 33465 h 3570025"/>
                  <a:gd name="connsiteX3" fmla="*/ 226287 w 1096961"/>
                  <a:gd name="connsiteY3" fmla="*/ 64405 h 3570025"/>
                  <a:gd name="connsiteX4" fmla="*/ 203558 w 1096961"/>
                  <a:gd name="connsiteY4" fmla="*/ 100395 h 3570025"/>
                  <a:gd name="connsiteX5" fmla="*/ 189036 w 1096961"/>
                  <a:gd name="connsiteY5" fmla="*/ 138912 h 3570025"/>
                  <a:gd name="connsiteX6" fmla="*/ 185248 w 1096961"/>
                  <a:gd name="connsiteY6" fmla="*/ 156591 h 3570025"/>
                  <a:gd name="connsiteX7" fmla="*/ 180197 w 1096961"/>
                  <a:gd name="connsiteY7" fmla="*/ 174271 h 3570025"/>
                  <a:gd name="connsiteX8" fmla="*/ 170726 w 1096961"/>
                  <a:gd name="connsiteY8" fmla="*/ 224784 h 3570025"/>
                  <a:gd name="connsiteX9" fmla="*/ 160624 w 1096961"/>
                  <a:gd name="connsiteY9" fmla="*/ 324548 h 3570025"/>
                  <a:gd name="connsiteX10" fmla="*/ 153679 w 1096961"/>
                  <a:gd name="connsiteY10" fmla="*/ 532284 h 3570025"/>
                  <a:gd name="connsiteX11" fmla="*/ 153679 w 1096961"/>
                  <a:gd name="connsiteY11" fmla="*/ 575220 h 3570025"/>
                  <a:gd name="connsiteX12" fmla="*/ 149259 w 1096961"/>
                  <a:gd name="connsiteY12" fmla="*/ 575220 h 3570025"/>
                  <a:gd name="connsiteX13" fmla="*/ 101274 w 1096961"/>
                  <a:gd name="connsiteY13" fmla="*/ 604897 h 3570025"/>
                  <a:gd name="connsiteX14" fmla="*/ 37505 w 1096961"/>
                  <a:gd name="connsiteY14" fmla="*/ 659198 h 3570025"/>
                  <a:gd name="connsiteX15" fmla="*/ 0 w 1096961"/>
                  <a:gd name="connsiteY15" fmla="*/ 696705 h 3570025"/>
                  <a:gd name="connsiteX16" fmla="*/ 0 w 1096961"/>
                  <a:gd name="connsiteY16" fmla="*/ 3485582 h 3570025"/>
                  <a:gd name="connsiteX17" fmla="*/ 780639 w 1096961"/>
                  <a:gd name="connsiteY17" fmla="*/ 3570025 h 3570025"/>
                  <a:gd name="connsiteX18" fmla="*/ 861456 w 1096961"/>
                  <a:gd name="connsiteY18" fmla="*/ 3344610 h 3570025"/>
                  <a:gd name="connsiteX19" fmla="*/ 893025 w 1096961"/>
                  <a:gd name="connsiteY19" fmla="*/ 3134980 h 3570025"/>
                  <a:gd name="connsiteX20" fmla="*/ 942273 w 1096961"/>
                  <a:gd name="connsiteY20" fmla="*/ 2812958 h 3570025"/>
                  <a:gd name="connsiteX21" fmla="*/ 959952 w 1096961"/>
                  <a:gd name="connsiteY21" fmla="*/ 2758656 h 3570025"/>
                  <a:gd name="connsiteX22" fmla="*/ 1013619 w 1096961"/>
                  <a:gd name="connsiteY22" fmla="*/ 2604590 h 3570025"/>
                  <a:gd name="connsiteX23" fmla="*/ 1050870 w 1096961"/>
                  <a:gd name="connsiteY23" fmla="*/ 2473887 h 3570025"/>
                  <a:gd name="connsiteX24" fmla="*/ 1080545 w 1096961"/>
                  <a:gd name="connsiteY24" fmla="*/ 2324873 h 3570025"/>
                  <a:gd name="connsiteX25" fmla="*/ 1093804 w 1096961"/>
                  <a:gd name="connsiteY25" fmla="*/ 2203641 h 3570025"/>
                  <a:gd name="connsiteX26" fmla="*/ 1096961 w 1096961"/>
                  <a:gd name="connsiteY26" fmla="*/ 2120294 h 3570025"/>
                  <a:gd name="connsiteX27" fmla="*/ 1093804 w 1096961"/>
                  <a:gd name="connsiteY27" fmla="*/ 2035053 h 3570025"/>
                  <a:gd name="connsiteX28" fmla="*/ 1084333 w 1096961"/>
                  <a:gd name="connsiteY28" fmla="*/ 1949181 h 3570025"/>
                  <a:gd name="connsiteX29" fmla="*/ 1066023 w 1096961"/>
                  <a:gd name="connsiteY29" fmla="*/ 1862677 h 3570025"/>
                  <a:gd name="connsiteX30" fmla="*/ 1039505 w 1096961"/>
                  <a:gd name="connsiteY30" fmla="*/ 1776804 h 3570025"/>
                  <a:gd name="connsiteX31" fmla="*/ 1022458 w 1096961"/>
                  <a:gd name="connsiteY31" fmla="*/ 1734499 h 3570025"/>
                  <a:gd name="connsiteX32" fmla="*/ 953006 w 1096961"/>
                  <a:gd name="connsiteY32" fmla="*/ 1576645 h 3570025"/>
                  <a:gd name="connsiteX33" fmla="*/ 869664 w 1096961"/>
                  <a:gd name="connsiteY33" fmla="*/ 1398586 h 3570025"/>
                  <a:gd name="connsiteX34" fmla="*/ 825467 w 1096961"/>
                  <a:gd name="connsiteY34" fmla="*/ 1296928 h 3570025"/>
                  <a:gd name="connsiteX35" fmla="*/ 790742 w 1096961"/>
                  <a:gd name="connsiteY35" fmla="*/ 1201584 h 3570025"/>
                  <a:gd name="connsiteX36" fmla="*/ 765486 w 1096961"/>
                  <a:gd name="connsiteY36" fmla="*/ 1104978 h 3570025"/>
                  <a:gd name="connsiteX37" fmla="*/ 750964 w 1096961"/>
                  <a:gd name="connsiteY37" fmla="*/ 998269 h 3570025"/>
                  <a:gd name="connsiteX38" fmla="*/ 746545 w 1096961"/>
                  <a:gd name="connsiteY38" fmla="*/ 873880 h 3570025"/>
                  <a:gd name="connsiteX39" fmla="*/ 748439 w 1096961"/>
                  <a:gd name="connsiteY39" fmla="*/ 800635 h 3570025"/>
                  <a:gd name="connsiteX40" fmla="*/ 750333 w 1096961"/>
                  <a:gd name="connsiteY40" fmla="*/ 780430 h 3570025"/>
                  <a:gd name="connsiteX41" fmla="*/ 749070 w 1096961"/>
                  <a:gd name="connsiteY41" fmla="*/ 648464 h 3570025"/>
                  <a:gd name="connsiteX42" fmla="*/ 742125 w 1096961"/>
                  <a:gd name="connsiteY42" fmla="*/ 529758 h 3570025"/>
                  <a:gd name="connsiteX43" fmla="*/ 725709 w 1096961"/>
                  <a:gd name="connsiteY43" fmla="*/ 398424 h 3570025"/>
                  <a:gd name="connsiteX44" fmla="*/ 704242 w 1096961"/>
                  <a:gd name="connsiteY44" fmla="*/ 300554 h 3570025"/>
                  <a:gd name="connsiteX45" fmla="*/ 684670 w 1096961"/>
                  <a:gd name="connsiteY45" fmla="*/ 239307 h 3570025"/>
                  <a:gd name="connsiteX46" fmla="*/ 662571 w 1096961"/>
                  <a:gd name="connsiteY46" fmla="*/ 181216 h 3570025"/>
                  <a:gd name="connsiteX47" fmla="*/ 634159 w 1096961"/>
                  <a:gd name="connsiteY47" fmla="*/ 130703 h 3570025"/>
                  <a:gd name="connsiteX48" fmla="*/ 600696 w 1096961"/>
                  <a:gd name="connsiteY48" fmla="*/ 87767 h 3570025"/>
                  <a:gd name="connsiteX49" fmla="*/ 561550 w 1096961"/>
                  <a:gd name="connsiteY49" fmla="*/ 55565 h 3570025"/>
                  <a:gd name="connsiteX50" fmla="*/ 539452 w 1096961"/>
                  <a:gd name="connsiteY50" fmla="*/ 43568 h 3570025"/>
                  <a:gd name="connsiteX51" fmla="*/ 495887 w 1096961"/>
                  <a:gd name="connsiteY51" fmla="*/ 24625 h 3570025"/>
                  <a:gd name="connsiteX52" fmla="*/ 418227 w 1096961"/>
                  <a:gd name="connsiteY52" fmla="*/ 3789 h 357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96961" h="3570025">
                    <a:moveTo>
                      <a:pt x="352564" y="0"/>
                    </a:moveTo>
                    <a:lnTo>
                      <a:pt x="300159" y="10734"/>
                    </a:lnTo>
                    <a:lnTo>
                      <a:pt x="257856" y="33465"/>
                    </a:lnTo>
                    <a:lnTo>
                      <a:pt x="226287" y="64405"/>
                    </a:lnTo>
                    <a:lnTo>
                      <a:pt x="203558" y="100395"/>
                    </a:lnTo>
                    <a:lnTo>
                      <a:pt x="189036" y="138912"/>
                    </a:lnTo>
                    <a:lnTo>
                      <a:pt x="185248" y="156591"/>
                    </a:lnTo>
                    <a:lnTo>
                      <a:pt x="180197" y="174271"/>
                    </a:lnTo>
                    <a:lnTo>
                      <a:pt x="170726" y="224784"/>
                    </a:lnTo>
                    <a:lnTo>
                      <a:pt x="160624" y="324548"/>
                    </a:lnTo>
                    <a:lnTo>
                      <a:pt x="153679" y="532284"/>
                    </a:lnTo>
                    <a:lnTo>
                      <a:pt x="153679" y="575220"/>
                    </a:lnTo>
                    <a:lnTo>
                      <a:pt x="149259" y="575220"/>
                    </a:lnTo>
                    <a:lnTo>
                      <a:pt x="101274" y="604897"/>
                    </a:lnTo>
                    <a:lnTo>
                      <a:pt x="37505" y="659198"/>
                    </a:lnTo>
                    <a:lnTo>
                      <a:pt x="0" y="696705"/>
                    </a:lnTo>
                    <a:lnTo>
                      <a:pt x="0" y="3485582"/>
                    </a:lnTo>
                    <a:lnTo>
                      <a:pt x="780639" y="3570025"/>
                    </a:lnTo>
                    <a:lnTo>
                      <a:pt x="861456" y="3344610"/>
                    </a:lnTo>
                    <a:lnTo>
                      <a:pt x="893025" y="3134980"/>
                    </a:lnTo>
                    <a:lnTo>
                      <a:pt x="942273" y="2812958"/>
                    </a:lnTo>
                    <a:lnTo>
                      <a:pt x="959952" y="2758656"/>
                    </a:lnTo>
                    <a:lnTo>
                      <a:pt x="1013619" y="2604590"/>
                    </a:lnTo>
                    <a:lnTo>
                      <a:pt x="1050870" y="2473887"/>
                    </a:lnTo>
                    <a:lnTo>
                      <a:pt x="1080545" y="2324873"/>
                    </a:lnTo>
                    <a:lnTo>
                      <a:pt x="1093804" y="2203641"/>
                    </a:lnTo>
                    <a:lnTo>
                      <a:pt x="1096961" y="2120294"/>
                    </a:lnTo>
                    <a:lnTo>
                      <a:pt x="1093804" y="2035053"/>
                    </a:lnTo>
                    <a:lnTo>
                      <a:pt x="1084333" y="1949181"/>
                    </a:lnTo>
                    <a:lnTo>
                      <a:pt x="1066023" y="1862677"/>
                    </a:lnTo>
                    <a:lnTo>
                      <a:pt x="1039505" y="1776804"/>
                    </a:lnTo>
                    <a:lnTo>
                      <a:pt x="1022458" y="1734499"/>
                    </a:lnTo>
                    <a:lnTo>
                      <a:pt x="953006" y="1576645"/>
                    </a:lnTo>
                    <a:lnTo>
                      <a:pt x="869664" y="1398586"/>
                    </a:lnTo>
                    <a:lnTo>
                      <a:pt x="825467" y="1296928"/>
                    </a:lnTo>
                    <a:lnTo>
                      <a:pt x="790742" y="1201584"/>
                    </a:lnTo>
                    <a:lnTo>
                      <a:pt x="765486" y="1104978"/>
                    </a:lnTo>
                    <a:lnTo>
                      <a:pt x="750964" y="998269"/>
                    </a:lnTo>
                    <a:lnTo>
                      <a:pt x="746545" y="873880"/>
                    </a:lnTo>
                    <a:lnTo>
                      <a:pt x="748439" y="800635"/>
                    </a:lnTo>
                    <a:lnTo>
                      <a:pt x="750333" y="780430"/>
                    </a:lnTo>
                    <a:lnTo>
                      <a:pt x="749070" y="648464"/>
                    </a:lnTo>
                    <a:lnTo>
                      <a:pt x="742125" y="529758"/>
                    </a:lnTo>
                    <a:lnTo>
                      <a:pt x="725709" y="398424"/>
                    </a:lnTo>
                    <a:lnTo>
                      <a:pt x="704242" y="300554"/>
                    </a:lnTo>
                    <a:lnTo>
                      <a:pt x="684670" y="239307"/>
                    </a:lnTo>
                    <a:lnTo>
                      <a:pt x="662571" y="181216"/>
                    </a:lnTo>
                    <a:lnTo>
                      <a:pt x="634159" y="130703"/>
                    </a:lnTo>
                    <a:lnTo>
                      <a:pt x="600696" y="87767"/>
                    </a:lnTo>
                    <a:lnTo>
                      <a:pt x="561550" y="55565"/>
                    </a:lnTo>
                    <a:lnTo>
                      <a:pt x="539452" y="43568"/>
                    </a:lnTo>
                    <a:lnTo>
                      <a:pt x="495887" y="24625"/>
                    </a:lnTo>
                    <a:lnTo>
                      <a:pt x="418227" y="3789"/>
                    </a:lnTo>
                    <a:close/>
                  </a:path>
                </a:pathLst>
              </a:custGeom>
              <a:solidFill>
                <a:srgbClr val="FFDEB4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13">
                <a:extLst>
                  <a:ext uri="{FF2B5EF4-FFF2-40B4-BE49-F238E27FC236}">
                    <a16:creationId xmlns:a16="http://schemas.microsoft.com/office/drawing/2014/main" xmlns="" id="{9EF02D68-B86E-4CA0-9283-981F53CF268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06618" y="2676760"/>
                <a:ext cx="373299" cy="388458"/>
              </a:xfrm>
              <a:custGeom>
                <a:avLst/>
                <a:gdLst>
                  <a:gd name="T0" fmla="*/ 586 w 593"/>
                  <a:gd name="T1" fmla="*/ 186 h 615"/>
                  <a:gd name="T2" fmla="*/ 582 w 593"/>
                  <a:gd name="T3" fmla="*/ 179 h 615"/>
                  <a:gd name="T4" fmla="*/ 536 w 593"/>
                  <a:gd name="T5" fmla="*/ 117 h 615"/>
                  <a:gd name="T6" fmla="*/ 470 w 593"/>
                  <a:gd name="T7" fmla="*/ 59 h 615"/>
                  <a:gd name="T8" fmla="*/ 414 w 593"/>
                  <a:gd name="T9" fmla="*/ 26 h 615"/>
                  <a:gd name="T10" fmla="*/ 348 w 593"/>
                  <a:gd name="T11" fmla="*/ 4 h 615"/>
                  <a:gd name="T12" fmla="*/ 271 w 593"/>
                  <a:gd name="T13" fmla="*/ 0 h 615"/>
                  <a:gd name="T14" fmla="*/ 229 w 593"/>
                  <a:gd name="T15" fmla="*/ 7 h 615"/>
                  <a:gd name="T16" fmla="*/ 188 w 593"/>
                  <a:gd name="T17" fmla="*/ 18 h 615"/>
                  <a:gd name="T18" fmla="*/ 122 w 593"/>
                  <a:gd name="T19" fmla="*/ 46 h 615"/>
                  <a:gd name="T20" fmla="*/ 74 w 593"/>
                  <a:gd name="T21" fmla="*/ 77 h 615"/>
                  <a:gd name="T22" fmla="*/ 40 w 593"/>
                  <a:gd name="T23" fmla="*/ 112 h 615"/>
                  <a:gd name="T24" fmla="*/ 10 w 593"/>
                  <a:gd name="T25" fmla="*/ 162 h 615"/>
                  <a:gd name="T26" fmla="*/ 0 w 593"/>
                  <a:gd name="T27" fmla="*/ 206 h 615"/>
                  <a:gd name="T28" fmla="*/ 0 w 593"/>
                  <a:gd name="T29" fmla="*/ 212 h 615"/>
                  <a:gd name="T30" fmla="*/ 0 w 593"/>
                  <a:gd name="T31" fmla="*/ 257 h 615"/>
                  <a:gd name="T32" fmla="*/ 23 w 593"/>
                  <a:gd name="T33" fmla="*/ 429 h 615"/>
                  <a:gd name="T34" fmla="*/ 42 w 593"/>
                  <a:gd name="T35" fmla="*/ 495 h 615"/>
                  <a:gd name="T36" fmla="*/ 67 w 593"/>
                  <a:gd name="T37" fmla="*/ 551 h 615"/>
                  <a:gd name="T38" fmla="*/ 95 w 593"/>
                  <a:gd name="T39" fmla="*/ 579 h 615"/>
                  <a:gd name="T40" fmla="*/ 116 w 593"/>
                  <a:gd name="T41" fmla="*/ 591 h 615"/>
                  <a:gd name="T42" fmla="*/ 128 w 593"/>
                  <a:gd name="T43" fmla="*/ 594 h 615"/>
                  <a:gd name="T44" fmla="*/ 156 w 593"/>
                  <a:gd name="T45" fmla="*/ 602 h 615"/>
                  <a:gd name="T46" fmla="*/ 215 w 593"/>
                  <a:gd name="T47" fmla="*/ 612 h 615"/>
                  <a:gd name="T48" fmla="*/ 274 w 593"/>
                  <a:gd name="T49" fmla="*/ 615 h 615"/>
                  <a:gd name="T50" fmla="*/ 330 w 593"/>
                  <a:gd name="T51" fmla="*/ 609 h 615"/>
                  <a:gd name="T52" fmla="*/ 383 w 593"/>
                  <a:gd name="T53" fmla="*/ 596 h 615"/>
                  <a:gd name="T54" fmla="*/ 430 w 593"/>
                  <a:gd name="T55" fmla="*/ 579 h 615"/>
                  <a:gd name="T56" fmla="*/ 469 w 593"/>
                  <a:gd name="T57" fmla="*/ 558 h 615"/>
                  <a:gd name="T58" fmla="*/ 499 w 593"/>
                  <a:gd name="T59" fmla="*/ 532 h 615"/>
                  <a:gd name="T60" fmla="*/ 510 w 593"/>
                  <a:gd name="T61" fmla="*/ 518 h 615"/>
                  <a:gd name="T62" fmla="*/ 529 w 593"/>
                  <a:gd name="T63" fmla="*/ 486 h 615"/>
                  <a:gd name="T64" fmla="*/ 563 w 593"/>
                  <a:gd name="T65" fmla="*/ 400 h 615"/>
                  <a:gd name="T66" fmla="*/ 588 w 593"/>
                  <a:gd name="T67" fmla="*/ 304 h 615"/>
                  <a:gd name="T68" fmla="*/ 593 w 593"/>
                  <a:gd name="T69" fmla="*/ 238 h 615"/>
                  <a:gd name="T70" fmla="*/ 591 w 593"/>
                  <a:gd name="T71" fmla="*/ 201 h 615"/>
                  <a:gd name="T72" fmla="*/ 586 w 593"/>
                  <a:gd name="T73" fmla="*/ 18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93" h="615">
                    <a:moveTo>
                      <a:pt x="586" y="186"/>
                    </a:moveTo>
                    <a:lnTo>
                      <a:pt x="582" y="179"/>
                    </a:lnTo>
                    <a:lnTo>
                      <a:pt x="536" y="117"/>
                    </a:lnTo>
                    <a:lnTo>
                      <a:pt x="470" y="59"/>
                    </a:lnTo>
                    <a:lnTo>
                      <a:pt x="414" y="26"/>
                    </a:lnTo>
                    <a:lnTo>
                      <a:pt x="348" y="4"/>
                    </a:lnTo>
                    <a:lnTo>
                      <a:pt x="271" y="0"/>
                    </a:lnTo>
                    <a:lnTo>
                      <a:pt x="229" y="7"/>
                    </a:lnTo>
                    <a:lnTo>
                      <a:pt x="188" y="18"/>
                    </a:lnTo>
                    <a:lnTo>
                      <a:pt x="122" y="46"/>
                    </a:lnTo>
                    <a:lnTo>
                      <a:pt x="74" y="77"/>
                    </a:lnTo>
                    <a:lnTo>
                      <a:pt x="40" y="112"/>
                    </a:lnTo>
                    <a:lnTo>
                      <a:pt x="10" y="162"/>
                    </a:lnTo>
                    <a:lnTo>
                      <a:pt x="0" y="206"/>
                    </a:lnTo>
                    <a:lnTo>
                      <a:pt x="0" y="212"/>
                    </a:lnTo>
                    <a:lnTo>
                      <a:pt x="0" y="257"/>
                    </a:lnTo>
                    <a:lnTo>
                      <a:pt x="23" y="429"/>
                    </a:lnTo>
                    <a:lnTo>
                      <a:pt x="42" y="495"/>
                    </a:lnTo>
                    <a:lnTo>
                      <a:pt x="67" y="551"/>
                    </a:lnTo>
                    <a:lnTo>
                      <a:pt x="95" y="579"/>
                    </a:lnTo>
                    <a:lnTo>
                      <a:pt x="116" y="591"/>
                    </a:lnTo>
                    <a:lnTo>
                      <a:pt x="128" y="594"/>
                    </a:lnTo>
                    <a:lnTo>
                      <a:pt x="156" y="602"/>
                    </a:lnTo>
                    <a:lnTo>
                      <a:pt x="215" y="612"/>
                    </a:lnTo>
                    <a:lnTo>
                      <a:pt x="274" y="615"/>
                    </a:lnTo>
                    <a:lnTo>
                      <a:pt x="330" y="609"/>
                    </a:lnTo>
                    <a:lnTo>
                      <a:pt x="383" y="596"/>
                    </a:lnTo>
                    <a:lnTo>
                      <a:pt x="430" y="579"/>
                    </a:lnTo>
                    <a:lnTo>
                      <a:pt x="469" y="558"/>
                    </a:lnTo>
                    <a:lnTo>
                      <a:pt x="499" y="532"/>
                    </a:lnTo>
                    <a:lnTo>
                      <a:pt x="510" y="518"/>
                    </a:lnTo>
                    <a:lnTo>
                      <a:pt x="529" y="486"/>
                    </a:lnTo>
                    <a:lnTo>
                      <a:pt x="563" y="400"/>
                    </a:lnTo>
                    <a:lnTo>
                      <a:pt x="588" y="304"/>
                    </a:lnTo>
                    <a:lnTo>
                      <a:pt x="593" y="238"/>
                    </a:lnTo>
                    <a:lnTo>
                      <a:pt x="591" y="201"/>
                    </a:lnTo>
                    <a:lnTo>
                      <a:pt x="586" y="186"/>
                    </a:lnTo>
                    <a:close/>
                  </a:path>
                </a:pathLst>
              </a:custGeom>
              <a:solidFill>
                <a:srgbClr val="FFFFFF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14">
                <a:extLst>
                  <a:ext uri="{FF2B5EF4-FFF2-40B4-BE49-F238E27FC236}">
                    <a16:creationId xmlns:a16="http://schemas.microsoft.com/office/drawing/2014/main" xmlns="" id="{624B2138-8837-4569-B510-1A76DBC1242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06450" y="3157489"/>
                <a:ext cx="45719" cy="1110423"/>
              </a:xfrm>
              <a:custGeom>
                <a:avLst/>
                <a:gdLst>
                  <a:gd name="T0" fmla="*/ 52 w 154"/>
                  <a:gd name="T1" fmla="*/ 76 h 1758"/>
                  <a:gd name="T2" fmla="*/ 52 w 154"/>
                  <a:gd name="T3" fmla="*/ 407 h 1758"/>
                  <a:gd name="T4" fmla="*/ 58 w 154"/>
                  <a:gd name="T5" fmla="*/ 503 h 1758"/>
                  <a:gd name="T6" fmla="*/ 76 w 154"/>
                  <a:gd name="T7" fmla="*/ 561 h 1758"/>
                  <a:gd name="T8" fmla="*/ 76 w 154"/>
                  <a:gd name="T9" fmla="*/ 611 h 1758"/>
                  <a:gd name="T10" fmla="*/ 76 w 154"/>
                  <a:gd name="T11" fmla="*/ 662 h 1758"/>
                  <a:gd name="T12" fmla="*/ 76 w 154"/>
                  <a:gd name="T13" fmla="*/ 751 h 1758"/>
                  <a:gd name="T14" fmla="*/ 61 w 154"/>
                  <a:gd name="T15" fmla="*/ 848 h 1758"/>
                  <a:gd name="T16" fmla="*/ 48 w 154"/>
                  <a:gd name="T17" fmla="*/ 905 h 1758"/>
                  <a:gd name="T18" fmla="*/ 26 w 154"/>
                  <a:gd name="T19" fmla="*/ 1020 h 1758"/>
                  <a:gd name="T20" fmla="*/ 6 w 154"/>
                  <a:gd name="T21" fmla="*/ 1077 h 1758"/>
                  <a:gd name="T22" fmla="*/ 0 w 154"/>
                  <a:gd name="T23" fmla="*/ 1173 h 1758"/>
                  <a:gd name="T24" fmla="*/ 0 w 154"/>
                  <a:gd name="T25" fmla="*/ 1275 h 1758"/>
                  <a:gd name="T26" fmla="*/ 0 w 154"/>
                  <a:gd name="T27" fmla="*/ 1479 h 1758"/>
                  <a:gd name="T28" fmla="*/ 0 w 154"/>
                  <a:gd name="T29" fmla="*/ 1758 h 1758"/>
                  <a:gd name="T30" fmla="*/ 0 w 154"/>
                  <a:gd name="T31" fmla="*/ 1641 h 1758"/>
                  <a:gd name="T32" fmla="*/ 26 w 154"/>
                  <a:gd name="T33" fmla="*/ 1479 h 1758"/>
                  <a:gd name="T34" fmla="*/ 36 w 154"/>
                  <a:gd name="T35" fmla="*/ 1385 h 1758"/>
                  <a:gd name="T36" fmla="*/ 52 w 154"/>
                  <a:gd name="T37" fmla="*/ 1275 h 1758"/>
                  <a:gd name="T38" fmla="*/ 61 w 154"/>
                  <a:gd name="T39" fmla="*/ 1218 h 1758"/>
                  <a:gd name="T40" fmla="*/ 81 w 154"/>
                  <a:gd name="T41" fmla="*/ 1160 h 1758"/>
                  <a:gd name="T42" fmla="*/ 102 w 154"/>
                  <a:gd name="T43" fmla="*/ 1045 h 1758"/>
                  <a:gd name="T44" fmla="*/ 122 w 154"/>
                  <a:gd name="T45" fmla="*/ 988 h 1758"/>
                  <a:gd name="T46" fmla="*/ 128 w 154"/>
                  <a:gd name="T47" fmla="*/ 892 h 1758"/>
                  <a:gd name="T48" fmla="*/ 151 w 154"/>
                  <a:gd name="T49" fmla="*/ 767 h 1758"/>
                  <a:gd name="T50" fmla="*/ 154 w 154"/>
                  <a:gd name="T51" fmla="*/ 637 h 1758"/>
                  <a:gd name="T52" fmla="*/ 154 w 154"/>
                  <a:gd name="T53" fmla="*/ 582 h 1758"/>
                  <a:gd name="T54" fmla="*/ 137 w 154"/>
                  <a:gd name="T55" fmla="*/ 561 h 1758"/>
                  <a:gd name="T56" fmla="*/ 112 w 154"/>
                  <a:gd name="T57" fmla="*/ 522 h 1758"/>
                  <a:gd name="T58" fmla="*/ 102 w 154"/>
                  <a:gd name="T59" fmla="*/ 433 h 1758"/>
                  <a:gd name="T60" fmla="*/ 81 w 154"/>
                  <a:gd name="T61" fmla="*/ 303 h 1758"/>
                  <a:gd name="T62" fmla="*/ 61 w 154"/>
                  <a:gd name="T63" fmla="*/ 156 h 1758"/>
                  <a:gd name="T64" fmla="*/ 52 w 154"/>
                  <a:gd name="T65" fmla="*/ 0 h 1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4" h="1758">
                    <a:moveTo>
                      <a:pt x="52" y="0"/>
                    </a:moveTo>
                    <a:lnTo>
                      <a:pt x="52" y="76"/>
                    </a:lnTo>
                    <a:lnTo>
                      <a:pt x="52" y="280"/>
                    </a:lnTo>
                    <a:lnTo>
                      <a:pt x="52" y="407"/>
                    </a:lnTo>
                    <a:lnTo>
                      <a:pt x="52" y="446"/>
                    </a:lnTo>
                    <a:lnTo>
                      <a:pt x="58" y="503"/>
                    </a:lnTo>
                    <a:lnTo>
                      <a:pt x="68" y="542"/>
                    </a:lnTo>
                    <a:lnTo>
                      <a:pt x="76" y="561"/>
                    </a:lnTo>
                    <a:lnTo>
                      <a:pt x="76" y="586"/>
                    </a:lnTo>
                    <a:lnTo>
                      <a:pt x="76" y="611"/>
                    </a:lnTo>
                    <a:lnTo>
                      <a:pt x="76" y="637"/>
                    </a:lnTo>
                    <a:lnTo>
                      <a:pt x="76" y="662"/>
                    </a:lnTo>
                    <a:lnTo>
                      <a:pt x="76" y="714"/>
                    </a:lnTo>
                    <a:lnTo>
                      <a:pt x="76" y="751"/>
                    </a:lnTo>
                    <a:lnTo>
                      <a:pt x="71" y="809"/>
                    </a:lnTo>
                    <a:lnTo>
                      <a:pt x="61" y="848"/>
                    </a:lnTo>
                    <a:lnTo>
                      <a:pt x="52" y="866"/>
                    </a:lnTo>
                    <a:lnTo>
                      <a:pt x="48" y="905"/>
                    </a:lnTo>
                    <a:lnTo>
                      <a:pt x="29" y="981"/>
                    </a:lnTo>
                    <a:lnTo>
                      <a:pt x="26" y="1020"/>
                    </a:lnTo>
                    <a:lnTo>
                      <a:pt x="18" y="1038"/>
                    </a:lnTo>
                    <a:lnTo>
                      <a:pt x="6" y="1077"/>
                    </a:lnTo>
                    <a:lnTo>
                      <a:pt x="0" y="1134"/>
                    </a:lnTo>
                    <a:lnTo>
                      <a:pt x="0" y="1173"/>
                    </a:lnTo>
                    <a:lnTo>
                      <a:pt x="0" y="1223"/>
                    </a:lnTo>
                    <a:lnTo>
                      <a:pt x="0" y="1275"/>
                    </a:lnTo>
                    <a:lnTo>
                      <a:pt x="0" y="1351"/>
                    </a:lnTo>
                    <a:lnTo>
                      <a:pt x="0" y="1479"/>
                    </a:lnTo>
                    <a:lnTo>
                      <a:pt x="0" y="1682"/>
                    </a:lnTo>
                    <a:lnTo>
                      <a:pt x="0" y="1758"/>
                    </a:lnTo>
                    <a:lnTo>
                      <a:pt x="0" y="1682"/>
                    </a:lnTo>
                    <a:lnTo>
                      <a:pt x="0" y="1641"/>
                    </a:lnTo>
                    <a:lnTo>
                      <a:pt x="10" y="1536"/>
                    </a:lnTo>
                    <a:lnTo>
                      <a:pt x="26" y="1479"/>
                    </a:lnTo>
                    <a:lnTo>
                      <a:pt x="26" y="1443"/>
                    </a:lnTo>
                    <a:lnTo>
                      <a:pt x="36" y="1385"/>
                    </a:lnTo>
                    <a:lnTo>
                      <a:pt x="52" y="1351"/>
                    </a:lnTo>
                    <a:lnTo>
                      <a:pt x="52" y="1275"/>
                    </a:lnTo>
                    <a:lnTo>
                      <a:pt x="52" y="1255"/>
                    </a:lnTo>
                    <a:lnTo>
                      <a:pt x="61" y="1218"/>
                    </a:lnTo>
                    <a:lnTo>
                      <a:pt x="76" y="1197"/>
                    </a:lnTo>
                    <a:lnTo>
                      <a:pt x="81" y="1160"/>
                    </a:lnTo>
                    <a:lnTo>
                      <a:pt x="99" y="1083"/>
                    </a:lnTo>
                    <a:lnTo>
                      <a:pt x="102" y="1045"/>
                    </a:lnTo>
                    <a:lnTo>
                      <a:pt x="111" y="1025"/>
                    </a:lnTo>
                    <a:lnTo>
                      <a:pt x="122" y="988"/>
                    </a:lnTo>
                    <a:lnTo>
                      <a:pt x="128" y="931"/>
                    </a:lnTo>
                    <a:lnTo>
                      <a:pt x="128" y="892"/>
                    </a:lnTo>
                    <a:lnTo>
                      <a:pt x="131" y="853"/>
                    </a:lnTo>
                    <a:lnTo>
                      <a:pt x="151" y="767"/>
                    </a:lnTo>
                    <a:lnTo>
                      <a:pt x="154" y="714"/>
                    </a:lnTo>
                    <a:lnTo>
                      <a:pt x="154" y="637"/>
                    </a:lnTo>
                    <a:lnTo>
                      <a:pt x="154" y="586"/>
                    </a:lnTo>
                    <a:lnTo>
                      <a:pt x="154" y="582"/>
                    </a:lnTo>
                    <a:lnTo>
                      <a:pt x="148" y="568"/>
                    </a:lnTo>
                    <a:lnTo>
                      <a:pt x="137" y="561"/>
                    </a:lnTo>
                    <a:lnTo>
                      <a:pt x="128" y="561"/>
                    </a:lnTo>
                    <a:lnTo>
                      <a:pt x="112" y="522"/>
                    </a:lnTo>
                    <a:lnTo>
                      <a:pt x="102" y="456"/>
                    </a:lnTo>
                    <a:lnTo>
                      <a:pt x="102" y="433"/>
                    </a:lnTo>
                    <a:lnTo>
                      <a:pt x="99" y="379"/>
                    </a:lnTo>
                    <a:lnTo>
                      <a:pt x="81" y="303"/>
                    </a:lnTo>
                    <a:lnTo>
                      <a:pt x="76" y="280"/>
                    </a:lnTo>
                    <a:lnTo>
                      <a:pt x="61" y="156"/>
                    </a:lnTo>
                    <a:lnTo>
                      <a:pt x="52" y="13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F7BF9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자유형 34">
                <a:extLst>
                  <a:ext uri="{FF2B5EF4-FFF2-40B4-BE49-F238E27FC236}">
                    <a16:creationId xmlns:a16="http://schemas.microsoft.com/office/drawing/2014/main" xmlns="" id="{1C0BAE90-9BC0-4340-BB75-3CAD06121C2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218212" y="5619467"/>
                <a:ext cx="973789" cy="989148"/>
              </a:xfrm>
              <a:custGeom>
                <a:avLst/>
                <a:gdLst>
                  <a:gd name="connsiteX0" fmla="*/ 63316 w 973789"/>
                  <a:gd name="connsiteY0" fmla="*/ 0 h 989148"/>
                  <a:gd name="connsiteX1" fmla="*/ 0 w 973789"/>
                  <a:gd name="connsiteY1" fmla="*/ 1665 h 989148"/>
                  <a:gd name="connsiteX2" fmla="*/ 0 w 973789"/>
                  <a:gd name="connsiteY2" fmla="*/ 774940 h 989148"/>
                  <a:gd name="connsiteX3" fmla="*/ 828568 w 973789"/>
                  <a:gd name="connsiteY3" fmla="*/ 989148 h 989148"/>
                  <a:gd name="connsiteX4" fmla="*/ 973789 w 973789"/>
                  <a:gd name="connsiteY4" fmla="*/ 521700 h 989148"/>
                  <a:gd name="connsiteX5" fmla="*/ 970632 w 973789"/>
                  <a:gd name="connsiteY5" fmla="*/ 510976 h 989148"/>
                  <a:gd name="connsiteX6" fmla="*/ 936537 w 973789"/>
                  <a:gd name="connsiteY6" fmla="*/ 437168 h 989148"/>
                  <a:gd name="connsiteX7" fmla="*/ 892339 w 973789"/>
                  <a:gd name="connsiteY7" fmla="*/ 368407 h 989148"/>
                  <a:gd name="connsiteX8" fmla="*/ 826042 w 973789"/>
                  <a:gd name="connsiteY8" fmla="*/ 289553 h 989148"/>
                  <a:gd name="connsiteX9" fmla="*/ 758483 w 973789"/>
                  <a:gd name="connsiteY9" fmla="*/ 228993 h 989148"/>
                  <a:gd name="connsiteX10" fmla="*/ 704814 w 973789"/>
                  <a:gd name="connsiteY10" fmla="*/ 189250 h 989148"/>
                  <a:gd name="connsiteX11" fmla="*/ 644200 w 973789"/>
                  <a:gd name="connsiteY11" fmla="*/ 150139 h 989148"/>
                  <a:gd name="connsiteX12" fmla="*/ 574747 w 973789"/>
                  <a:gd name="connsiteY12" fmla="*/ 114181 h 989148"/>
                  <a:gd name="connsiteX13" fmla="*/ 496454 w 973789"/>
                  <a:gd name="connsiteY13" fmla="*/ 81378 h 989148"/>
                  <a:gd name="connsiteX14" fmla="*/ 409952 w 973789"/>
                  <a:gd name="connsiteY14" fmla="*/ 52359 h 989148"/>
                  <a:gd name="connsiteX15" fmla="*/ 362598 w 973789"/>
                  <a:gd name="connsiteY15" fmla="*/ 39743 h 989148"/>
                  <a:gd name="connsiteX16" fmla="*/ 314612 w 973789"/>
                  <a:gd name="connsiteY16" fmla="*/ 29019 h 989148"/>
                  <a:gd name="connsiteX17" fmla="*/ 224322 w 973789"/>
                  <a:gd name="connsiteY17" fmla="*/ 12617 h 989148"/>
                  <a:gd name="connsiteX18" fmla="*/ 140978 w 973789"/>
                  <a:gd name="connsiteY18" fmla="*/ 2524 h 989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73789" h="989148">
                    <a:moveTo>
                      <a:pt x="63316" y="0"/>
                    </a:moveTo>
                    <a:lnTo>
                      <a:pt x="0" y="1665"/>
                    </a:lnTo>
                    <a:lnTo>
                      <a:pt x="0" y="774940"/>
                    </a:lnTo>
                    <a:lnTo>
                      <a:pt x="828568" y="989148"/>
                    </a:lnTo>
                    <a:lnTo>
                      <a:pt x="973789" y="521700"/>
                    </a:lnTo>
                    <a:lnTo>
                      <a:pt x="970632" y="510976"/>
                    </a:lnTo>
                    <a:lnTo>
                      <a:pt x="936537" y="437168"/>
                    </a:lnTo>
                    <a:lnTo>
                      <a:pt x="892339" y="368407"/>
                    </a:lnTo>
                    <a:lnTo>
                      <a:pt x="826042" y="289553"/>
                    </a:lnTo>
                    <a:lnTo>
                      <a:pt x="758483" y="228993"/>
                    </a:lnTo>
                    <a:lnTo>
                      <a:pt x="704814" y="189250"/>
                    </a:lnTo>
                    <a:lnTo>
                      <a:pt x="644200" y="150139"/>
                    </a:lnTo>
                    <a:lnTo>
                      <a:pt x="574747" y="114181"/>
                    </a:lnTo>
                    <a:lnTo>
                      <a:pt x="496454" y="81378"/>
                    </a:lnTo>
                    <a:lnTo>
                      <a:pt x="409952" y="52359"/>
                    </a:lnTo>
                    <a:lnTo>
                      <a:pt x="362598" y="39743"/>
                    </a:lnTo>
                    <a:lnTo>
                      <a:pt x="314612" y="29019"/>
                    </a:lnTo>
                    <a:lnTo>
                      <a:pt x="224322" y="12617"/>
                    </a:lnTo>
                    <a:lnTo>
                      <a:pt x="140978" y="2524"/>
                    </a:lnTo>
                    <a:close/>
                  </a:path>
                </a:pathLst>
              </a:custGeom>
              <a:solidFill>
                <a:srgbClr val="E0E2DE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자유형 38">
                <a:extLst>
                  <a:ext uri="{FF2B5EF4-FFF2-40B4-BE49-F238E27FC236}">
                    <a16:creationId xmlns:a16="http://schemas.microsoft.com/office/drawing/2014/main" xmlns="" id="{9B93AF5E-6D74-47BD-B131-CABC4FAFF3E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218210" y="5914687"/>
                <a:ext cx="973791" cy="932055"/>
              </a:xfrm>
              <a:custGeom>
                <a:avLst/>
                <a:gdLst>
                  <a:gd name="connsiteX0" fmla="*/ 0 w 973791"/>
                  <a:gd name="connsiteY0" fmla="*/ 0 h 932055"/>
                  <a:gd name="connsiteX1" fmla="*/ 0 w 973791"/>
                  <a:gd name="connsiteY1" fmla="*/ 932055 h 932055"/>
                  <a:gd name="connsiteX2" fmla="*/ 772221 w 973791"/>
                  <a:gd name="connsiteY2" fmla="*/ 932055 h 932055"/>
                  <a:gd name="connsiteX3" fmla="*/ 973791 w 973791"/>
                  <a:gd name="connsiteY3" fmla="*/ 468199 h 932055"/>
                  <a:gd name="connsiteX4" fmla="*/ 954848 w 973791"/>
                  <a:gd name="connsiteY4" fmla="*/ 455572 h 932055"/>
                  <a:gd name="connsiteX5" fmla="*/ 817196 w 973791"/>
                  <a:gd name="connsiteY5" fmla="*/ 370340 h 932055"/>
                  <a:gd name="connsiteX6" fmla="*/ 684595 w 973791"/>
                  <a:gd name="connsiteY6" fmla="*/ 292685 h 932055"/>
                  <a:gd name="connsiteX7" fmla="*/ 527368 w 973791"/>
                  <a:gd name="connsiteY7" fmla="*/ 208716 h 932055"/>
                  <a:gd name="connsiteX8" fmla="*/ 356250 w 973791"/>
                  <a:gd name="connsiteY8" fmla="*/ 125378 h 932055"/>
                  <a:gd name="connsiteX9" fmla="*/ 180080 w 973791"/>
                  <a:gd name="connsiteY9" fmla="*/ 52774 h 932055"/>
                  <a:gd name="connsiteX10" fmla="*/ 50636 w 973791"/>
                  <a:gd name="connsiteY10" fmla="*/ 12367 h 932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73791" h="932055">
                    <a:moveTo>
                      <a:pt x="0" y="0"/>
                    </a:moveTo>
                    <a:lnTo>
                      <a:pt x="0" y="932055"/>
                    </a:lnTo>
                    <a:lnTo>
                      <a:pt x="772221" y="932055"/>
                    </a:lnTo>
                    <a:lnTo>
                      <a:pt x="973791" y="468199"/>
                    </a:lnTo>
                    <a:lnTo>
                      <a:pt x="954848" y="455572"/>
                    </a:lnTo>
                    <a:lnTo>
                      <a:pt x="817196" y="370340"/>
                    </a:lnTo>
                    <a:lnTo>
                      <a:pt x="684595" y="292685"/>
                    </a:lnTo>
                    <a:lnTo>
                      <a:pt x="527368" y="208716"/>
                    </a:lnTo>
                    <a:lnTo>
                      <a:pt x="356250" y="125378"/>
                    </a:lnTo>
                    <a:lnTo>
                      <a:pt x="180080" y="52774"/>
                    </a:lnTo>
                    <a:lnTo>
                      <a:pt x="50636" y="12367"/>
                    </a:lnTo>
                    <a:close/>
                  </a:path>
                </a:pathLst>
              </a:custGeom>
              <a:solidFill>
                <a:srgbClr val="37556C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8" name="제목 1">
            <a:extLst>
              <a:ext uri="{FF2B5EF4-FFF2-40B4-BE49-F238E27FC236}">
                <a16:creationId xmlns:a16="http://schemas.microsoft.com/office/drawing/2014/main" xmlns="" id="{226AE06C-CFD8-4FEF-B40F-369A5B066269}"/>
              </a:ext>
            </a:extLst>
          </p:cNvPr>
          <p:cNvSpPr txBox="1">
            <a:spLocks/>
          </p:cNvSpPr>
          <p:nvPr/>
        </p:nvSpPr>
        <p:spPr>
          <a:xfrm>
            <a:off x="1561708" y="2091263"/>
            <a:ext cx="9068586" cy="246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algn="ctr"/>
            <a:r>
              <a:rPr lang="en-US" altLang="ko-KR" sz="8000" smtClean="0"/>
              <a:t>THANK YOU!</a:t>
            </a:r>
            <a:endParaRPr lang="en-US" altLang="ko-KR" sz="8000"/>
          </a:p>
        </p:txBody>
      </p:sp>
    </p:spTree>
    <p:extLst>
      <p:ext uri="{BB962C8B-B14F-4D97-AF65-F5344CB8AC3E}">
        <p14:creationId xmlns:p14="http://schemas.microsoft.com/office/powerpoint/2010/main" val="233028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96772" y="147593"/>
            <a:ext cx="10058400" cy="1371600"/>
          </a:xfrm>
        </p:spPr>
        <p:txBody>
          <a:bodyPr>
            <a:normAutofit/>
          </a:bodyPr>
          <a:lstStyle/>
          <a:p>
            <a:r>
              <a:rPr lang="ko-KR" altLang="en-US" sz="4400" smtClean="0">
                <a:latin typeface="HY엽서L" panose="02030600000101010101" pitchFamily="18" charset="-127"/>
                <a:ea typeface="HY엽서L" panose="02030600000101010101" pitchFamily="18" charset="-127"/>
              </a:rPr>
              <a:t>일정표</a:t>
            </a:r>
            <a:endParaRPr lang="ko-KR" altLang="en-US" sz="4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3" r="9152"/>
          <a:stretch/>
        </p:blipFill>
        <p:spPr>
          <a:xfrm>
            <a:off x="1652335" y="1390856"/>
            <a:ext cx="9464843" cy="483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1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96772" y="147593"/>
            <a:ext cx="10058400" cy="1371600"/>
          </a:xfrm>
        </p:spPr>
        <p:txBody>
          <a:bodyPr>
            <a:normAutofit/>
          </a:bodyPr>
          <a:lstStyle/>
          <a:p>
            <a:r>
              <a:rPr lang="ko-KR" altLang="en-US" sz="4400" smtClean="0">
                <a:latin typeface="HY엽서L" panose="02030600000101010101" pitchFamily="18" charset="-127"/>
                <a:ea typeface="HY엽서L" panose="02030600000101010101" pitchFamily="18" charset="-127"/>
              </a:rPr>
              <a:t>담당업무</a:t>
            </a:r>
            <a:endParaRPr lang="ko-KR" altLang="en-US" sz="4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605" y="2585055"/>
            <a:ext cx="2062800" cy="2062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21" y="3940820"/>
            <a:ext cx="2062800" cy="2062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400" y="1201693"/>
            <a:ext cx="2062207" cy="20622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31265" y="326390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최영민</a:t>
            </a:r>
            <a:endParaRPr lang="ko-KR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55979" y="600362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김동현</a:t>
            </a:r>
            <a:endParaRPr lang="ko-KR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38063" y="464785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양윤정</a:t>
            </a:r>
            <a:endParaRPr lang="ko-KR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44106" y="1310158"/>
            <a:ext cx="2852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HY엽서L" panose="02030600000101010101" pitchFamily="18" charset="-127"/>
                <a:ea typeface="HY엽서L" panose="02030600000101010101" pitchFamily="18" charset="-127"/>
              </a:rPr>
              <a:t>⊙ 다이어그램 분석</a:t>
            </a:r>
            <a:endParaRPr lang="ko-KR" altLang="en-US" sz="2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44105" y="1773983"/>
            <a:ext cx="315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HY엽서L" panose="02030600000101010101" pitchFamily="18" charset="-127"/>
                <a:ea typeface="HY엽서L" panose="02030600000101010101" pitchFamily="18" charset="-127"/>
              </a:rPr>
              <a:t>⊙ 데이터베이스 구축</a:t>
            </a:r>
            <a:endParaRPr lang="ko-KR" altLang="en-US" sz="2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68820" y="4299120"/>
            <a:ext cx="1877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HY엽서L" panose="02030600000101010101" pitchFamily="18" charset="-127"/>
                <a:ea typeface="HY엽서L" panose="02030600000101010101" pitchFamily="18" charset="-127"/>
              </a:rPr>
              <a:t>⊙ </a:t>
            </a:r>
            <a:r>
              <a:rPr lang="en-US" altLang="ko-KR" sz="2400" smtClean="0">
                <a:latin typeface="HY엽서L" panose="02030600000101010101" pitchFamily="18" charset="-127"/>
                <a:ea typeface="HY엽서L" panose="02030600000101010101" pitchFamily="18" charset="-127"/>
              </a:rPr>
              <a:t>PPT </a:t>
            </a:r>
            <a:r>
              <a:rPr lang="ko-KR" altLang="en-US" sz="2400" smtClean="0">
                <a:latin typeface="HY엽서L" panose="02030600000101010101" pitchFamily="18" charset="-127"/>
                <a:ea typeface="HY엽서L" panose="02030600000101010101" pitchFamily="18" charset="-127"/>
              </a:rPr>
              <a:t>제작</a:t>
            </a:r>
            <a:endParaRPr lang="ko-KR" altLang="en-US" sz="2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591338" y="4020168"/>
            <a:ext cx="315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HY엽서L" panose="02030600000101010101" pitchFamily="18" charset="-127"/>
                <a:ea typeface="HY엽서L" panose="02030600000101010101" pitchFamily="18" charset="-127"/>
              </a:rPr>
              <a:t>⊙ 데이터베이스 구축</a:t>
            </a:r>
            <a:endParaRPr lang="ko-KR" altLang="en-US" sz="2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591338" y="3097476"/>
            <a:ext cx="3057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HY엽서L" panose="02030600000101010101" pitchFamily="18" charset="-127"/>
                <a:ea typeface="HY엽서L" panose="02030600000101010101" pitchFamily="18" charset="-127"/>
              </a:rPr>
              <a:t>⊙ 코드 분석 및 수정</a:t>
            </a:r>
            <a:endParaRPr lang="ko-KR" altLang="en-US" sz="2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68819" y="4760785"/>
            <a:ext cx="2852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HY엽서L" panose="02030600000101010101" pitchFamily="18" charset="-127"/>
                <a:ea typeface="HY엽서L" panose="02030600000101010101" pitchFamily="18" charset="-127"/>
              </a:rPr>
              <a:t>⊙ 요구사항 명세서</a:t>
            </a:r>
            <a:endParaRPr lang="ko-KR" altLang="en-US" sz="2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595487" y="3559141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HY엽서L" panose="02030600000101010101" pitchFamily="18" charset="-127"/>
                <a:ea typeface="HY엽서L" panose="02030600000101010101" pitchFamily="18" charset="-127"/>
              </a:rPr>
              <a:t>⊙ 디자인 구성</a:t>
            </a:r>
            <a:endParaRPr lang="ko-KR" altLang="en-US" sz="2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168818" y="5288697"/>
            <a:ext cx="2852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HY엽서L" panose="02030600000101010101" pitchFamily="18" charset="-127"/>
                <a:ea typeface="HY엽서L" panose="02030600000101010101" pitchFamily="18" charset="-127"/>
              </a:rPr>
              <a:t>⊙ 스토리보드</a:t>
            </a:r>
            <a:r>
              <a:rPr lang="en-US" altLang="ko-KR" sz="2400" smtClean="0">
                <a:latin typeface="HY엽서L" panose="02030600000101010101" pitchFamily="18" charset="-127"/>
                <a:ea typeface="HY엽서L" panose="02030600000101010101" pitchFamily="18" charset="-127"/>
              </a:rPr>
              <a:t> </a:t>
            </a:r>
            <a:r>
              <a:rPr lang="ko-KR" altLang="en-US" sz="2400" smtClean="0">
                <a:latin typeface="HY엽서L" panose="02030600000101010101" pitchFamily="18" charset="-127"/>
                <a:ea typeface="HY엽서L" panose="02030600000101010101" pitchFamily="18" charset="-127"/>
              </a:rPr>
              <a:t>제작</a:t>
            </a:r>
            <a:endParaRPr lang="ko-KR" altLang="en-US" sz="2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52884" y="2694327"/>
            <a:ext cx="1210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HY엽서L" panose="02030600000101010101" pitchFamily="18" charset="-127"/>
                <a:ea typeface="HY엽서L" panose="02030600000101010101" pitchFamily="18" charset="-127"/>
              </a:rPr>
              <a:t>⊙ 발표</a:t>
            </a:r>
            <a:endParaRPr lang="ko-KR" altLang="en-US" sz="2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47193" y="2207632"/>
            <a:ext cx="1928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HY엽서L" panose="02030600000101010101" pitchFamily="18" charset="-127"/>
                <a:ea typeface="HY엽서L" panose="02030600000101010101" pitchFamily="18" charset="-127"/>
              </a:rPr>
              <a:t>⊙ 코드 분석</a:t>
            </a:r>
            <a:endParaRPr lang="ko-KR" altLang="en-US" sz="2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91338" y="4481195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HY엽서L" panose="02030600000101010101" pitchFamily="18" charset="-127"/>
                <a:ea typeface="HY엽서L" panose="02030600000101010101" pitchFamily="18" charset="-127"/>
              </a:rPr>
              <a:t>⊙ 웹서버 연동</a:t>
            </a:r>
            <a:endParaRPr lang="ko-KR" altLang="en-US" sz="2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085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96772" y="147593"/>
            <a:ext cx="10058400" cy="1371600"/>
          </a:xfrm>
        </p:spPr>
        <p:txBody>
          <a:bodyPr>
            <a:normAutofit/>
          </a:bodyPr>
          <a:lstStyle/>
          <a:p>
            <a:r>
              <a:rPr lang="ko-KR" altLang="en-US" sz="4400" smtClean="0">
                <a:latin typeface="HY엽서L" panose="02030600000101010101" pitchFamily="18" charset="-127"/>
                <a:ea typeface="HY엽서L" panose="02030600000101010101" pitchFamily="18" charset="-127"/>
              </a:rPr>
              <a:t>기술스택</a:t>
            </a:r>
            <a:endParaRPr lang="ko-KR" altLang="en-US" sz="4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43439" y="1625000"/>
            <a:ext cx="2281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FRONT END</a:t>
            </a:r>
            <a:endParaRPr lang="ko-KR" altLang="en-US" sz="2800" b="1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134041" y="1625000"/>
            <a:ext cx="1923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SUPPORT</a:t>
            </a:r>
            <a:endParaRPr lang="ko-KR" altLang="en-US" sz="2800" b="1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84884" y="1623560"/>
            <a:ext cx="2024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BACK END</a:t>
            </a:r>
            <a:endParaRPr lang="ko-KR" altLang="en-US" sz="2800" b="1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1026" name="Picture 2" descr="입문자에게 추천하는 HTML, CSS 첫걸음 | HEROP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1" r="31452"/>
          <a:stretch/>
        </p:blipFill>
        <p:spPr bwMode="auto">
          <a:xfrm>
            <a:off x="351589" y="2287855"/>
            <a:ext cx="1748589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SS Flex(Flexible Box) 완벽 가이드 | HEROP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18" r="31545"/>
          <a:stretch/>
        </p:blipFill>
        <p:spPr bwMode="auto">
          <a:xfrm>
            <a:off x="2146599" y="2303897"/>
            <a:ext cx="1844843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CMA스크립트 - 위키백과, 우리 모두의 백과사전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260" y="4770023"/>
            <a:ext cx="1501392" cy="150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Java] Promotion and Casting | 타입 변환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281" y="2593832"/>
            <a:ext cx="1769296" cy="176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Github 로고 - 무료 소셜 미디어개 아이콘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444" y="2678752"/>
            <a:ext cx="1631540" cy="163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File:Notion app logo.png - Wikimedia Common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705" y="4518394"/>
            <a:ext cx="1753018" cy="1753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pring Boot: The Most Notable Features You Should Know - DZon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272" y="2659350"/>
            <a:ext cx="1979824" cy="177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hymeleaf · GitHub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40" y="4770022"/>
            <a:ext cx="1501391" cy="150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JPA 소개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341" y="4435641"/>
            <a:ext cx="2151685" cy="215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클라우드타입 | SharedIT - IT 지식 공유 네트워크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5172" y="3497722"/>
            <a:ext cx="1485036" cy="173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Official MariaDB Logos | MariaDB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581" y="4777228"/>
            <a:ext cx="1682970" cy="137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21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96772" y="147593"/>
            <a:ext cx="10058400" cy="1371600"/>
          </a:xfrm>
        </p:spPr>
        <p:txBody>
          <a:bodyPr>
            <a:normAutofit/>
          </a:bodyPr>
          <a:lstStyle/>
          <a:p>
            <a:r>
              <a:rPr lang="ko-KR" altLang="en-US" sz="4400" smtClean="0">
                <a:latin typeface="HY엽서L" panose="02030600000101010101" pitchFamily="18" charset="-127"/>
                <a:ea typeface="HY엽서L" panose="02030600000101010101" pitchFamily="18" charset="-127"/>
              </a:rPr>
              <a:t>요구사항 명세서</a:t>
            </a:r>
            <a:endParaRPr lang="ko-KR" altLang="en-US" sz="4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" t="152" r="175" b="254"/>
          <a:stretch/>
        </p:blipFill>
        <p:spPr>
          <a:xfrm>
            <a:off x="3029729" y="1153297"/>
            <a:ext cx="5933039" cy="539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12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96772" y="147593"/>
            <a:ext cx="10058400" cy="1371600"/>
          </a:xfrm>
        </p:spPr>
        <p:txBody>
          <a:bodyPr>
            <a:normAutofit/>
          </a:bodyPr>
          <a:lstStyle/>
          <a:p>
            <a:r>
              <a:rPr lang="ko-KR" altLang="en-US" sz="4400" smtClean="0">
                <a:latin typeface="HY엽서L" panose="02030600000101010101" pitchFamily="18" charset="-127"/>
                <a:ea typeface="HY엽서L" panose="02030600000101010101" pitchFamily="18" charset="-127"/>
              </a:rPr>
              <a:t>유스케이스 다이어그램</a:t>
            </a:r>
            <a:endParaRPr lang="ko-KR" altLang="en-US" sz="4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441"/>
          <a:stretch/>
        </p:blipFill>
        <p:spPr>
          <a:xfrm>
            <a:off x="1612943" y="1392194"/>
            <a:ext cx="9501936" cy="498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08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96772" y="147593"/>
            <a:ext cx="10058400" cy="1371600"/>
          </a:xfrm>
        </p:spPr>
        <p:txBody>
          <a:bodyPr>
            <a:normAutofit/>
          </a:bodyPr>
          <a:lstStyle/>
          <a:p>
            <a:r>
              <a:rPr lang="en-US" altLang="ko-KR" sz="4400" smtClean="0">
                <a:latin typeface="HY엽서L" panose="02030600000101010101" pitchFamily="18" charset="-127"/>
                <a:ea typeface="HY엽서L" panose="02030600000101010101" pitchFamily="18" charset="-127"/>
              </a:rPr>
              <a:t>ER</a:t>
            </a:r>
            <a:r>
              <a:rPr lang="ko-KR" altLang="en-US" sz="4400" smtClean="0">
                <a:latin typeface="HY엽서L" panose="02030600000101010101" pitchFamily="18" charset="-127"/>
                <a:ea typeface="HY엽서L" panose="02030600000101010101" pitchFamily="18" charset="-127"/>
              </a:rPr>
              <a:t> 다이어그램</a:t>
            </a:r>
            <a:endParaRPr lang="ko-KR" altLang="en-US" sz="440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660" y="1145059"/>
            <a:ext cx="4799156" cy="542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15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비누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825_TF78757031.potx" id="{FCFDAA4C-9095-4149-B887-24F0E9693C42}" vid="{F8EC76DB-02DA-4F08-8C49-2BD8794CD08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1B96DA-D61E-4352-8013-F432E69A263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728D249-1983-451D-8451-059C0BA5C7BA}">
  <ds:schemaRefs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purl.org/dc/elements/1.1/"/>
    <ds:schemaRef ds:uri="http://schemas.microsoft.com/office/2006/documentManagement/types"/>
    <ds:schemaRef ds:uri="16c05727-aa75-4e4a-9b5f-8a80a1165891"/>
    <ds:schemaRef ds:uri="71af3243-3dd4-4a8d-8c0d-dd76da1f02a5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8CC0DF8-A3C6-4F0C-AAB6-327115DBBE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Savon 디자인</Template>
  <TotalTime>0</TotalTime>
  <Words>1056</Words>
  <Application>Microsoft Office PowerPoint</Application>
  <PresentationFormat>와이드스크린</PresentationFormat>
  <Paragraphs>230</Paragraphs>
  <Slides>39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8" baseType="lpstr">
      <vt:lpstr>Arial Unicode MS</vt:lpstr>
      <vt:lpstr>HY엽서L</vt:lpstr>
      <vt:lpstr>HY엽서M</vt:lpstr>
      <vt:lpstr>맑은 고딕</vt:lpstr>
      <vt:lpstr>Arial</vt:lpstr>
      <vt:lpstr>Calibri</vt:lpstr>
      <vt:lpstr>Century Gothic</vt:lpstr>
      <vt:lpstr>Garamond</vt:lpstr>
      <vt:lpstr>비누</vt:lpstr>
      <vt:lpstr>PowerPoint 프레젠테이션</vt:lpstr>
      <vt:lpstr>목차</vt:lpstr>
      <vt:lpstr>프로젝트 개요</vt:lpstr>
      <vt:lpstr>일정표</vt:lpstr>
      <vt:lpstr>담당업무</vt:lpstr>
      <vt:lpstr>기술스택</vt:lpstr>
      <vt:lpstr>요구사항 명세서</vt:lpstr>
      <vt:lpstr>유스케이스 다이어그램</vt:lpstr>
      <vt:lpstr>ER 다이어그램</vt:lpstr>
      <vt:lpstr>스토리보드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피드백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2023-03-15T05:30:06Z</dcterms:created>
  <dcterms:modified xsi:type="dcterms:W3CDTF">2023-04-06T05:31:08Z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